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c83c312e3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c83c312e3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c83c312e3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c83c312e3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c83c312e3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c83c312e3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c83c312e3e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c83c312e3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c83c312e3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c83c312e3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c83c312e3e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c83c312e3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c83c312e3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c83c312e3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c83c312e3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c83c312e3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c83c312e3e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c83c312e3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c83c312e3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c83c312e3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c83c312e3e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c83c312e3e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c83c312e3e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c83c312e3e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c83c312e3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c83c312e3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c83c312e3e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c83c312e3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c83c312e3e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c83c312e3e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c83c312e3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c83c312e3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c83c312e3e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c83c312e3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c83c312e3e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c83c312e3e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c83c312e3e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c83c312e3e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c83c312e3e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c83c312e3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c83c312e3e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c83c312e3e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c83c312e3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c83c312e3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c83c312e3e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c83c312e3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c83c312e3e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c83c312e3e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c83c312e3e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c83c312e3e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c83c312e3e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c83c312e3e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c83c312e3e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c83c312e3e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c83c312e3e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c83c312e3e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c83c312e3e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c83c312e3e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c83c312e3e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c83c312e3e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c83c312e3e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c83c312e3e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c83c312e3e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c83c312e3e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c83c312e3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c83c312e3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c83c312e3e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c83c312e3e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c83c312e3e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c83c312e3e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c83c312e3e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c83c312e3e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c83c312e3e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c83c312e3e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c83c312e3e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c83c312e3e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c83c312e3e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c83c312e3e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c83c312e3e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c83c312e3e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c83c312e3e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c83c312e3e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c83c312e3e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c83c312e3e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c83c312e3e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c83c312e3e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c83c312e3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c83c312e3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c83c312e3e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c83c312e3e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c83c312e3e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c83c312e3e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c83c312e3e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c83c312e3e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c83c312e3e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c83c312e3e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c83c312e3e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c83c312e3e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c83c312e3e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c83c312e3e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c83c312e3e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c83c312e3e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c83c312e3e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c83c312e3e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c83c312e3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c83c312e3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c83c312e3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c83c312e3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c83c312e3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c83c312e3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c83c312e3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c83c312e3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hyperlink" Target="http://drive.google.com/file/d/1qAkipN8CA-eVxN5VXsskzyAb2bvJZLBT/view" TargetMode="External"/><Relationship Id="rId5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2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 title="the-nuclear-weapons-debate-576p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5575" y="1191975"/>
            <a:ext cx="4812851" cy="385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