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5fb404d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5fb404d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5fb404db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5fb404db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5fb404db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45fb404db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5fb404dbe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5fb404dbe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5fb404db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5fb404db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5fb404dbe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5fb404dbe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5fb404db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45fb404db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f22cdfa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f22cdfa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f22cdfa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f22cdfa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f22cdfa1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f22cdfa1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f22cdfa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f22cdfa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5fb404d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45fb404d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5fb404db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5fb404db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45fb404db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45fb404db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5fb404db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5fb404db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5fb404db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45fb404db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5fb404db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45fb404db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5fb404db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45fb404db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5fb404db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5fb404db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5fb404db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5fb404db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5fb404db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45fb404db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5fb404db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45fb404db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5fb404db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5fb404d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45fb404db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45fb404db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5fb404db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45fb404db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45fb404db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45fb404db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5fb404db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45fb404db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5fb404db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45fb404db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5fb404db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45fb404db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5fb404db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45fb404db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45fb404db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45fb404db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5fb404db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5fb404db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5fb404db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5fb404db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5fb404db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5fb404d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5fb404db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5fb404db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5fb404db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5fb404db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5fb404db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5fb404db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vMdrsXGdJL4XUp-29tx9hP2LeXIkH9Oe/view" TargetMode="External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title="trident-576p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9638" y="1016775"/>
            <a:ext cx="5204725" cy="39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