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bf2709520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bf2709520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bf2709520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bf2709520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bf2709520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bf2709520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bf2709520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bf2709520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bf2709520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bf2709520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bf2709520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bf2709520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bf2709520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bf2709520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bf2709520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bf2709520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bf27095200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bf2709520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bf2709520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bf2709520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bf270952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bf270952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bf2709520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bf2709520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f27095200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bf2709520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bf2709520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bf2709520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bf2709520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bf2709520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bf2709520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bf2709520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bf2709520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bf2709520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bf27095200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bf27095200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bf2709520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bf2709520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bf27095200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bf27095200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bf2709520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bf2709520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bf2709520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bf2709520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bf27095200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bf27095200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bf2709520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bf2709520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bf2709520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bf2709520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bf27095200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bf27095200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bf27095200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bf27095200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bf27095200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bf27095200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bf2709520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bf2709520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bf27095200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bf27095200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bf27095200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bf27095200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bf27095200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bf2709520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bf2709520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bf270952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bf27095200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bf2709520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bf27095200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bf27095200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bf27095200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bf27095200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bf27095200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bf27095200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bf27095200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bf27095200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bf27095200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bf2709520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bf2709520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bf2709520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bf2709520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bf2709520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bf2709520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bf2709520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bf2709520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bf2709520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bf2709520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bf2709520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hyperlink" Target="http://drive.google.com/file/d/1AlvsO4_bQhWDJ4sW4GGNudxM0DYexPAx/view" TargetMode="External"/><Relationship Id="rId5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1803800" y="3920125"/>
            <a:ext cx="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 title="pressure-groups-576p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0025" y="1183825"/>
            <a:ext cx="4736650" cy="378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