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1" r:id="rId2"/>
  </p:sldMasterIdLst>
  <p:notesMasterIdLst>
    <p:notesMasterId r:id="rId1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Lst>
  <p:sldSz cx="12192000" cy="6858000"/>
  <p:notesSz cx="6889750" cy="10021888"/>
  <p:embeddedFontLst>
    <p:embeddedFont>
      <p:font typeface="DK Longreach" pitchFamily="50" charset="0"/>
      <p:regular r:id="rId16"/>
    </p:embeddedFont>
    <p:embeddedFont>
      <p:font typeface="Calibri" panose="020F0502020204030204" pitchFamily="34" charset="0"/>
      <p:regular r:id="rId17"/>
      <p:bold r:id="rId18"/>
      <p:italic r:id="rId19"/>
      <p:boldItalic r:id="rId20"/>
    </p:embeddedFont>
    <p:embeddedFont>
      <p:font typeface="DejaVu Sans" panose="020B0603030804020204" pitchFamily="34" charset="0"/>
      <p:regular r:id="rId21"/>
      <p:bold r:id="rId22"/>
      <p:italic r:id="rId23"/>
      <p:boldItalic r:id="rId24"/>
    </p:embeddedFont>
    <p:embeddedFont>
      <p:font typeface="Calibri Light" panose="020F0302020204030204" pitchFamily="34" charset="0"/>
      <p:regular r:id="rId25"/>
      <p:italic r:id="rId26"/>
    </p:embeddedFont>
    <p:embeddedFont>
      <p:font typeface="Microsoft YaHei" panose="020B0503020204020204" pitchFamily="34" charset="-122"/>
      <p:regular r:id="rId27"/>
      <p:bold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66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9.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8.xml"/><Relationship Id="rId19" Type="http://schemas.openxmlformats.org/officeDocument/2006/relationships/font" Target="fonts/font4.fntdata"/><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3"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r>
              <a:rPr lang="en-US" sz="1800" b="0" strike="noStrike" spc="-1">
                <a:solidFill>
                  <a:schemeClr val="dk1"/>
                </a:solidFill>
                <a:latin typeface="Calibri"/>
              </a:rPr>
              <a:t>Click to move the slide</a:t>
            </a:r>
          </a:p>
        </p:txBody>
      </p:sp>
      <p:sp>
        <p:nvSpPr>
          <p:cNvPr id="84"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r>
              <a:rPr lang="en-GB" sz="2000" b="0" strike="noStrike" spc="-1">
                <a:solidFill>
                  <a:srgbClr val="000000"/>
                </a:solidFill>
                <a:latin typeface="Arial"/>
              </a:rPr>
              <a:t>Click to edit the notes' format</a:t>
            </a:r>
          </a:p>
        </p:txBody>
      </p:sp>
      <p:sp>
        <p:nvSpPr>
          <p:cNvPr id="85"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pPr indent="0">
              <a:buNone/>
            </a:pPr>
            <a:r>
              <a:rPr lang="en-GB" sz="1400" b="0" strike="noStrike" spc="-1">
                <a:solidFill>
                  <a:srgbClr val="000000"/>
                </a:solidFill>
                <a:latin typeface="Times New Roman"/>
              </a:rPr>
              <a:t>&lt;header&gt;</a:t>
            </a:r>
          </a:p>
        </p:txBody>
      </p:sp>
      <p:sp>
        <p:nvSpPr>
          <p:cNvPr id="86" name="PlaceHolder 4"/>
          <p:cNvSpPr>
            <a:spLocks noGrp="1"/>
          </p:cNvSpPr>
          <p:nvPr>
            <p:ph type="dt" idx="7"/>
          </p:nvPr>
        </p:nvSpPr>
        <p:spPr>
          <a:xfrm>
            <a:off x="4278960" y="0"/>
            <a:ext cx="3280680" cy="534240"/>
          </a:xfrm>
          <a:prstGeom prst="rect">
            <a:avLst/>
          </a:prstGeom>
          <a:noFill/>
          <a:ln w="0">
            <a:noFill/>
          </a:ln>
        </p:spPr>
        <p:txBody>
          <a:bodyPr lIns="0" tIns="0" rIns="0" bIns="0" anchor="t">
            <a:noAutofit/>
          </a:bodyPr>
          <a:lstStyle>
            <a:lvl1pPr indent="0" algn="r">
              <a:buNone/>
              <a:defRPr lang="en-GB" sz="1400" b="0" strike="noStrike" spc="-1">
                <a:solidFill>
                  <a:srgbClr val="000000"/>
                </a:solidFill>
                <a:latin typeface="Times New Roman"/>
              </a:defRPr>
            </a:lvl1pPr>
          </a:lstStyle>
          <a:p>
            <a:pPr indent="0" algn="r">
              <a:buNone/>
            </a:pPr>
            <a:r>
              <a:rPr lang="en-GB" sz="1400" b="0" strike="noStrike" spc="-1">
                <a:solidFill>
                  <a:srgbClr val="000000"/>
                </a:solidFill>
                <a:latin typeface="Times New Roman"/>
              </a:rPr>
              <a:t>&lt;date/time&gt;</a:t>
            </a:r>
          </a:p>
        </p:txBody>
      </p:sp>
      <p:sp>
        <p:nvSpPr>
          <p:cNvPr id="87" name="PlaceHolder 5"/>
          <p:cNvSpPr>
            <a:spLocks noGrp="1"/>
          </p:cNvSpPr>
          <p:nvPr>
            <p:ph type="ftr" idx="8"/>
          </p:nvPr>
        </p:nvSpPr>
        <p:spPr>
          <a:xfrm>
            <a:off x="0" y="10157400"/>
            <a:ext cx="3280680" cy="534240"/>
          </a:xfrm>
          <a:prstGeom prst="rect">
            <a:avLst/>
          </a:prstGeom>
          <a:noFill/>
          <a:ln w="0">
            <a:noFill/>
          </a:ln>
        </p:spPr>
        <p:txBody>
          <a:bodyPr lIns="0" tIns="0" rIns="0" bIns="0" anchor="b">
            <a:noAutofit/>
          </a:bodyPr>
          <a:lstStyle>
            <a:lvl1pPr indent="0">
              <a:buNone/>
              <a:defRPr lang="en-GB" sz="1400" b="0" strike="noStrike" spc="-1">
                <a:solidFill>
                  <a:srgbClr val="000000"/>
                </a:solidFill>
                <a:latin typeface="Times New Roman"/>
              </a:defRPr>
            </a:lvl1pPr>
          </a:lstStyle>
          <a:p>
            <a:pPr indent="0">
              <a:buNone/>
            </a:pPr>
            <a:r>
              <a:rPr lang="en-GB" sz="1400" b="0" strike="noStrike" spc="-1">
                <a:solidFill>
                  <a:srgbClr val="000000"/>
                </a:solidFill>
                <a:latin typeface="Times New Roman"/>
              </a:rPr>
              <a:t>&lt;footer&gt;</a:t>
            </a:r>
          </a:p>
        </p:txBody>
      </p:sp>
      <p:sp>
        <p:nvSpPr>
          <p:cNvPr id="88" name="PlaceHolder 6"/>
          <p:cNvSpPr>
            <a:spLocks noGrp="1"/>
          </p:cNvSpPr>
          <p:nvPr>
            <p:ph type="sldNum" idx="9"/>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599C033D-5934-4304-A3C1-744AD906D797}" type="slidenum">
              <a:rPr lang="en-GB" sz="1400" b="0" strike="noStrike" spc="-1">
                <a:solidFill>
                  <a:srgbClr val="000000"/>
                </a:solidFill>
                <a:latin typeface="Times New Roman"/>
              </a:rPr>
              <a:t>‹#›</a:t>
            </a:fld>
            <a:endParaRPr lang="en-GB" sz="1400" b="0" strike="noStrike" spc="-1">
              <a:solidFill>
                <a:srgbClr val="000000"/>
              </a:solidFill>
              <a:latin typeface="Times New Roman"/>
            </a:endParaRPr>
          </a:p>
        </p:txBody>
      </p:sp>
    </p:spTree>
    <p:extLst>
      <p:ext uri="{BB962C8B-B14F-4D97-AF65-F5344CB8AC3E}">
        <p14:creationId xmlns:p14="http://schemas.microsoft.com/office/powerpoint/2010/main" val="3075421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PlaceHolder 1"/>
          <p:cNvSpPr>
            <a:spLocks noGrp="1" noRot="1" noChangeAspect="1"/>
          </p:cNvSpPr>
          <p:nvPr>
            <p:ph type="sldImg"/>
          </p:nvPr>
        </p:nvSpPr>
        <p:spPr>
          <a:xfrm>
            <a:off x="438150" y="1252538"/>
            <a:ext cx="6013450" cy="3382962"/>
          </a:xfrm>
          <a:prstGeom prst="rect">
            <a:avLst/>
          </a:prstGeom>
          <a:ln w="0">
            <a:noFill/>
          </a:ln>
        </p:spPr>
      </p:sp>
      <p:sp>
        <p:nvSpPr>
          <p:cNvPr id="134" name="PlaceHolder 2"/>
          <p:cNvSpPr>
            <a:spLocks noGrp="1"/>
          </p:cNvSpPr>
          <p:nvPr>
            <p:ph type="body"/>
          </p:nvPr>
        </p:nvSpPr>
        <p:spPr>
          <a:xfrm>
            <a:off x="689040" y="4822920"/>
            <a:ext cx="5511240" cy="3945240"/>
          </a:xfrm>
          <a:prstGeom prst="rect">
            <a:avLst/>
          </a:prstGeom>
          <a:noFill/>
          <a:ln w="0">
            <a:noFill/>
          </a:ln>
        </p:spPr>
        <p:txBody>
          <a:bodyPr lIns="96480" tIns="48240" rIns="96480" bIns="48240" anchor="t">
            <a:noAutofit/>
          </a:bodyPr>
          <a:lstStyle/>
          <a:p>
            <a:pPr marL="216000" indent="0">
              <a:buNone/>
            </a:pPr>
            <a:endParaRPr lang="en-GB" sz="1800" b="0" strike="noStrike" spc="-1">
              <a:solidFill>
                <a:srgbClr val="000000"/>
              </a:solidFill>
              <a:latin typeface="Arial"/>
            </a:endParaRPr>
          </a:p>
        </p:txBody>
      </p:sp>
      <p:sp>
        <p:nvSpPr>
          <p:cNvPr id="135" name="PlaceHolder 3"/>
          <p:cNvSpPr>
            <a:spLocks noGrp="1"/>
          </p:cNvSpPr>
          <p:nvPr>
            <p:ph type="sldNum" idx="22"/>
          </p:nvPr>
        </p:nvSpPr>
        <p:spPr>
          <a:xfrm>
            <a:off x="3902760" y="9519120"/>
            <a:ext cx="2984760" cy="502200"/>
          </a:xfrm>
          <a:prstGeom prst="rect">
            <a:avLst/>
          </a:prstGeom>
          <a:noFill/>
          <a:ln w="0">
            <a:noFill/>
          </a:ln>
        </p:spPr>
        <p:txBody>
          <a:bodyPr lIns="96480" tIns="48240" rIns="96480" bIns="48240" anchor="b">
            <a:noAutofit/>
          </a:bodyPr>
          <a:lstStyle>
            <a:lvl1pPr indent="0" algn="r" defTabSz="914400">
              <a:lnSpc>
                <a:spcPct val="100000"/>
              </a:lnSpc>
              <a:buNone/>
              <a:tabLst>
                <a:tab pos="0" algn="l"/>
              </a:tabLst>
              <a:defRPr lang="en-GB" sz="1300" b="0" strike="noStrike" spc="-1">
                <a:solidFill>
                  <a:srgbClr val="000000"/>
                </a:solidFill>
                <a:latin typeface="Times New Roman"/>
                <a:ea typeface="+mn-ea"/>
              </a:defRPr>
            </a:lvl1pPr>
          </a:lstStyle>
          <a:p>
            <a:pPr indent="0" algn="r" defTabSz="914400">
              <a:lnSpc>
                <a:spcPct val="100000"/>
              </a:lnSpc>
              <a:buNone/>
              <a:tabLst>
                <a:tab pos="0" algn="l"/>
              </a:tabLst>
            </a:pPr>
            <a:fld id="{51A5FEC2-C749-43FE-93AC-5526187DC4EE}" type="slidenum">
              <a:rPr lang="en-GB" sz="1300" b="0" strike="noStrike" spc="-1">
                <a:solidFill>
                  <a:srgbClr val="000000"/>
                </a:solidFill>
                <a:latin typeface="Times New Roman"/>
                <a:ea typeface="+mn-ea"/>
              </a:rPr>
              <a:t>1</a:t>
            </a:fld>
            <a:endParaRPr lang="en-GB" sz="1300" b="0" strike="noStrike" spc="-1">
              <a:solidFill>
                <a:srgbClr val="000000"/>
              </a:solidFill>
              <a:latin typeface="Times New Roman"/>
            </a:endParaRPr>
          </a:p>
        </p:txBody>
      </p:sp>
    </p:spTree>
    <p:extLst>
      <p:ext uri="{BB962C8B-B14F-4D97-AF65-F5344CB8AC3E}">
        <p14:creationId xmlns:p14="http://schemas.microsoft.com/office/powerpoint/2010/main" val="3794974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PlaceHolder 1"/>
          <p:cNvSpPr>
            <a:spLocks noGrp="1" noRot="1" noChangeAspect="1"/>
          </p:cNvSpPr>
          <p:nvPr>
            <p:ph type="sldImg"/>
          </p:nvPr>
        </p:nvSpPr>
        <p:spPr>
          <a:xfrm>
            <a:off x="217488" y="812800"/>
            <a:ext cx="7124700" cy="4008438"/>
          </a:xfrm>
          <a:prstGeom prst="rect">
            <a:avLst/>
          </a:prstGeom>
          <a:ln w="0">
            <a:noFill/>
          </a:ln>
        </p:spPr>
      </p:sp>
      <p:sp>
        <p:nvSpPr>
          <p:cNvPr id="137" name="PlaceHolder 2"/>
          <p:cNvSpPr>
            <a:spLocks noGrp="1"/>
          </p:cNvSpPr>
          <p:nvPr>
            <p:ph type="body"/>
          </p:nvPr>
        </p:nvSpPr>
        <p:spPr>
          <a:xfrm>
            <a:off x="756000" y="5078520"/>
            <a:ext cx="6047280" cy="4810680"/>
          </a:xfrm>
          <a:prstGeom prst="rect">
            <a:avLst/>
          </a:prstGeom>
          <a:noFill/>
          <a:ln w="0">
            <a:noFill/>
          </a:ln>
        </p:spPr>
        <p:txBody>
          <a:bodyPr lIns="0" tIns="0" rIns="0" bIns="0" anchor="t">
            <a:noAutofit/>
          </a:bodyPr>
          <a:lstStyle/>
          <a:p>
            <a:pPr marL="216000" indent="0">
              <a:buNone/>
            </a:pPr>
            <a:endParaRPr lang="en-GB" sz="1800" b="0" strike="noStrike" spc="-1">
              <a:solidFill>
                <a:srgbClr val="000000"/>
              </a:solidFill>
              <a:latin typeface="Arial"/>
            </a:endParaRPr>
          </a:p>
        </p:txBody>
      </p:sp>
      <p:sp>
        <p:nvSpPr>
          <p:cNvPr id="138" name="PlaceHolder 3"/>
          <p:cNvSpPr>
            <a:spLocks noGrp="1"/>
          </p:cNvSpPr>
          <p:nvPr>
            <p:ph type="sldNum" idx="23"/>
          </p:nvPr>
        </p:nvSpPr>
        <p:spPr>
          <a:xfrm>
            <a:off x="4278960" y="10157400"/>
            <a:ext cx="3280320" cy="533880"/>
          </a:xfrm>
          <a:prstGeom prst="rect">
            <a:avLst/>
          </a:prstGeom>
          <a:noFill/>
          <a:ln w="0">
            <a:noFill/>
          </a:ln>
        </p:spPr>
        <p:txBody>
          <a:bodyPr lIns="0" tIns="0" rIns="0" bIns="0" anchor="b">
            <a:noAutofit/>
          </a:bodyPr>
          <a:lstStyle>
            <a:lvl1pPr indent="0" algn="r" defTabSz="914400">
              <a:lnSpc>
                <a:spcPct val="100000"/>
              </a:lnSpc>
              <a:buNone/>
              <a:tabLst>
                <a:tab pos="0" algn="l"/>
              </a:tabLst>
              <a:defRPr lang="en-GB" sz="1400" b="0" strike="noStrike" spc="-1">
                <a:solidFill>
                  <a:srgbClr val="000000"/>
                </a:solidFill>
                <a:latin typeface="Times New Roman"/>
                <a:ea typeface="+mn-ea"/>
              </a:defRPr>
            </a:lvl1pPr>
          </a:lstStyle>
          <a:p>
            <a:pPr indent="0" algn="r" defTabSz="914400">
              <a:lnSpc>
                <a:spcPct val="100000"/>
              </a:lnSpc>
              <a:buNone/>
              <a:tabLst>
                <a:tab pos="0" algn="l"/>
              </a:tabLst>
            </a:pPr>
            <a:fld id="{BD7FC39E-4AC4-4016-A444-58A325BB5557}" type="slidenum">
              <a:rPr lang="en-GB" sz="1400" b="0" strike="noStrike" spc="-1">
                <a:solidFill>
                  <a:srgbClr val="000000"/>
                </a:solidFill>
                <a:latin typeface="Times New Roman"/>
                <a:ea typeface="+mn-ea"/>
              </a:rPr>
              <a:t>2</a:t>
            </a:fld>
            <a:endParaRPr lang="en-GB" sz="1400" b="0" strike="noStrike" spc="-1">
              <a:solidFill>
                <a:srgbClr val="000000"/>
              </a:solidFill>
              <a:latin typeface="Times New Roman"/>
            </a:endParaRPr>
          </a:p>
        </p:txBody>
      </p:sp>
    </p:spTree>
    <p:extLst>
      <p:ext uri="{BB962C8B-B14F-4D97-AF65-F5344CB8AC3E}">
        <p14:creationId xmlns:p14="http://schemas.microsoft.com/office/powerpoint/2010/main" val="916090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PlaceHolder 1"/>
          <p:cNvSpPr>
            <a:spLocks noGrp="1" noRot="1" noChangeAspect="1"/>
          </p:cNvSpPr>
          <p:nvPr>
            <p:ph type="sldImg"/>
          </p:nvPr>
        </p:nvSpPr>
        <p:spPr>
          <a:xfrm>
            <a:off x="438150" y="1252538"/>
            <a:ext cx="6013450" cy="3382962"/>
          </a:xfrm>
          <a:prstGeom prst="rect">
            <a:avLst/>
          </a:prstGeom>
          <a:ln w="0">
            <a:noFill/>
          </a:ln>
        </p:spPr>
      </p:sp>
      <p:sp>
        <p:nvSpPr>
          <p:cNvPr id="140" name="PlaceHolder 2"/>
          <p:cNvSpPr>
            <a:spLocks noGrp="1"/>
          </p:cNvSpPr>
          <p:nvPr>
            <p:ph type="body"/>
          </p:nvPr>
        </p:nvSpPr>
        <p:spPr>
          <a:xfrm>
            <a:off x="689040" y="4822920"/>
            <a:ext cx="5511240" cy="3945240"/>
          </a:xfrm>
          <a:prstGeom prst="rect">
            <a:avLst/>
          </a:prstGeom>
          <a:noFill/>
          <a:ln w="0">
            <a:noFill/>
          </a:ln>
        </p:spPr>
        <p:txBody>
          <a:bodyPr lIns="96480" tIns="48240" rIns="96480" bIns="48240" anchor="t">
            <a:noAutofit/>
          </a:bodyPr>
          <a:lstStyle/>
          <a:p>
            <a:pPr marL="216000" indent="0" defTabSz="966240">
              <a:lnSpc>
                <a:spcPct val="100000"/>
              </a:lnSpc>
              <a:buNone/>
              <a:tabLst>
                <a:tab pos="0" algn="l"/>
              </a:tabLst>
            </a:pPr>
            <a:r>
              <a:rPr lang="en-GB" sz="1900" b="0" strike="noStrike" spc="-1">
                <a:solidFill>
                  <a:srgbClr val="000000"/>
                </a:solidFill>
                <a:latin typeface="Calibri"/>
                <a:ea typeface="Calibri"/>
              </a:rPr>
              <a:t>Image from   https://www.gov.uk/government/news/scottish-independence-referendum-whats-next</a:t>
            </a:r>
            <a:endParaRPr lang="en-GB" sz="1900" b="0" strike="noStrike" spc="-1">
              <a:solidFill>
                <a:srgbClr val="000000"/>
              </a:solidFill>
              <a:latin typeface="Arial"/>
            </a:endParaRPr>
          </a:p>
          <a:p>
            <a:pPr marL="216000" indent="0" defTabSz="966240">
              <a:lnSpc>
                <a:spcPct val="100000"/>
              </a:lnSpc>
              <a:buNone/>
              <a:tabLst>
                <a:tab pos="0" algn="l"/>
              </a:tabLst>
            </a:pPr>
            <a:endParaRPr lang="en-GB" sz="1900" b="0" strike="noStrike" spc="-1">
              <a:solidFill>
                <a:srgbClr val="000000"/>
              </a:solidFill>
              <a:latin typeface="Arial"/>
            </a:endParaRPr>
          </a:p>
        </p:txBody>
      </p:sp>
      <p:sp>
        <p:nvSpPr>
          <p:cNvPr id="141" name="PlaceHolder 3"/>
          <p:cNvSpPr>
            <a:spLocks noGrp="1"/>
          </p:cNvSpPr>
          <p:nvPr>
            <p:ph type="sldNum" idx="24"/>
          </p:nvPr>
        </p:nvSpPr>
        <p:spPr>
          <a:xfrm>
            <a:off x="3902760" y="9519120"/>
            <a:ext cx="2984760" cy="502200"/>
          </a:xfrm>
          <a:prstGeom prst="rect">
            <a:avLst/>
          </a:prstGeom>
          <a:noFill/>
          <a:ln w="0">
            <a:noFill/>
          </a:ln>
        </p:spPr>
        <p:txBody>
          <a:bodyPr lIns="96480" tIns="48240" rIns="96480" bIns="48240" anchor="b">
            <a:noAutofit/>
          </a:bodyPr>
          <a:lstStyle>
            <a:lvl1pPr indent="0" algn="r" defTabSz="914400">
              <a:lnSpc>
                <a:spcPct val="100000"/>
              </a:lnSpc>
              <a:buNone/>
              <a:tabLst>
                <a:tab pos="0" algn="l"/>
              </a:tabLst>
              <a:defRPr lang="en-GB" sz="1300" b="0" strike="noStrike" spc="-1">
                <a:solidFill>
                  <a:srgbClr val="000000"/>
                </a:solidFill>
                <a:latin typeface="Times New Roman"/>
                <a:ea typeface="+mn-ea"/>
              </a:defRPr>
            </a:lvl1pPr>
          </a:lstStyle>
          <a:p>
            <a:pPr indent="0" algn="r" defTabSz="914400">
              <a:lnSpc>
                <a:spcPct val="100000"/>
              </a:lnSpc>
              <a:buNone/>
              <a:tabLst>
                <a:tab pos="0" algn="l"/>
              </a:tabLst>
            </a:pPr>
            <a:fld id="{099F4289-4F95-4AD0-85E3-85051686F15C}" type="slidenum">
              <a:rPr lang="en-GB" sz="1300" b="0" strike="noStrike" spc="-1">
                <a:solidFill>
                  <a:srgbClr val="000000"/>
                </a:solidFill>
                <a:latin typeface="Times New Roman"/>
                <a:ea typeface="+mn-ea"/>
              </a:rPr>
              <a:t>3</a:t>
            </a:fld>
            <a:endParaRPr lang="en-GB" sz="1300" b="0" strike="noStrike" spc="-1">
              <a:solidFill>
                <a:srgbClr val="000000"/>
              </a:solidFill>
              <a:latin typeface="Times New Roman"/>
            </a:endParaRPr>
          </a:p>
        </p:txBody>
      </p:sp>
    </p:spTree>
    <p:extLst>
      <p:ext uri="{BB962C8B-B14F-4D97-AF65-F5344CB8AC3E}">
        <p14:creationId xmlns:p14="http://schemas.microsoft.com/office/powerpoint/2010/main" val="3221963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PlaceHolder 1"/>
          <p:cNvSpPr>
            <a:spLocks noGrp="1" noRot="1" noChangeAspect="1"/>
          </p:cNvSpPr>
          <p:nvPr>
            <p:ph type="sldImg"/>
          </p:nvPr>
        </p:nvSpPr>
        <p:spPr>
          <a:xfrm>
            <a:off x="217488" y="812800"/>
            <a:ext cx="7124700" cy="4008438"/>
          </a:xfrm>
          <a:prstGeom prst="rect">
            <a:avLst/>
          </a:prstGeom>
          <a:ln w="0">
            <a:noFill/>
          </a:ln>
        </p:spPr>
      </p:sp>
      <p:sp>
        <p:nvSpPr>
          <p:cNvPr id="143" name="PlaceHolder 2"/>
          <p:cNvSpPr>
            <a:spLocks noGrp="1"/>
          </p:cNvSpPr>
          <p:nvPr>
            <p:ph type="body"/>
          </p:nvPr>
        </p:nvSpPr>
        <p:spPr>
          <a:xfrm>
            <a:off x="756000" y="5078520"/>
            <a:ext cx="6047280" cy="4810680"/>
          </a:xfrm>
          <a:prstGeom prst="rect">
            <a:avLst/>
          </a:prstGeom>
          <a:noFill/>
          <a:ln w="0">
            <a:noFill/>
          </a:ln>
        </p:spPr>
        <p:txBody>
          <a:bodyPr lIns="0" tIns="0" rIns="0" bIns="0" anchor="t">
            <a:noAutofit/>
          </a:bodyPr>
          <a:lstStyle/>
          <a:p>
            <a:pPr marL="216000" indent="0">
              <a:buNone/>
            </a:pPr>
            <a:endParaRPr lang="en-GB" sz="1800" b="0" strike="noStrike" spc="-1">
              <a:solidFill>
                <a:srgbClr val="000000"/>
              </a:solidFill>
              <a:latin typeface="Arial"/>
            </a:endParaRPr>
          </a:p>
        </p:txBody>
      </p:sp>
      <p:sp>
        <p:nvSpPr>
          <p:cNvPr id="144" name="PlaceHolder 3"/>
          <p:cNvSpPr>
            <a:spLocks noGrp="1"/>
          </p:cNvSpPr>
          <p:nvPr>
            <p:ph type="sldNum" idx="25"/>
          </p:nvPr>
        </p:nvSpPr>
        <p:spPr>
          <a:xfrm>
            <a:off x="4278960" y="10157400"/>
            <a:ext cx="3280320" cy="533880"/>
          </a:xfrm>
          <a:prstGeom prst="rect">
            <a:avLst/>
          </a:prstGeom>
          <a:noFill/>
          <a:ln w="0">
            <a:noFill/>
          </a:ln>
        </p:spPr>
        <p:txBody>
          <a:bodyPr lIns="0" tIns="0" rIns="0" bIns="0" anchor="b">
            <a:noAutofit/>
          </a:bodyPr>
          <a:lstStyle>
            <a:lvl1pPr indent="0" algn="r" defTabSz="914400">
              <a:lnSpc>
                <a:spcPct val="100000"/>
              </a:lnSpc>
              <a:buNone/>
              <a:tabLst>
                <a:tab pos="0" algn="l"/>
              </a:tabLst>
              <a:defRPr lang="en-GB" sz="1400" b="0" strike="noStrike" spc="-1">
                <a:solidFill>
                  <a:srgbClr val="000000"/>
                </a:solidFill>
                <a:latin typeface="Times New Roman"/>
                <a:ea typeface="+mn-ea"/>
              </a:defRPr>
            </a:lvl1pPr>
          </a:lstStyle>
          <a:p>
            <a:pPr indent="0" algn="r" defTabSz="914400">
              <a:lnSpc>
                <a:spcPct val="100000"/>
              </a:lnSpc>
              <a:buNone/>
              <a:tabLst>
                <a:tab pos="0" algn="l"/>
              </a:tabLst>
            </a:pPr>
            <a:fld id="{A08BB752-D56F-4FE2-A59A-696BCF7143AD}" type="slidenum">
              <a:rPr lang="en-GB" sz="1400" b="0" strike="noStrike" spc="-1">
                <a:solidFill>
                  <a:srgbClr val="000000"/>
                </a:solidFill>
                <a:latin typeface="Times New Roman"/>
                <a:ea typeface="+mn-ea"/>
              </a:rPr>
              <a:t>4</a:t>
            </a:fld>
            <a:endParaRPr lang="en-GB" sz="1400" b="0" strike="noStrike" spc="-1">
              <a:solidFill>
                <a:srgbClr val="000000"/>
              </a:solidFill>
              <a:latin typeface="Times New Roman"/>
            </a:endParaRPr>
          </a:p>
        </p:txBody>
      </p:sp>
    </p:spTree>
    <p:extLst>
      <p:ext uri="{BB962C8B-B14F-4D97-AF65-F5344CB8AC3E}">
        <p14:creationId xmlns:p14="http://schemas.microsoft.com/office/powerpoint/2010/main" val="248425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PlaceHolder 1"/>
          <p:cNvSpPr>
            <a:spLocks noGrp="1" noRot="1" noChangeAspect="1"/>
          </p:cNvSpPr>
          <p:nvPr>
            <p:ph type="sldImg"/>
          </p:nvPr>
        </p:nvSpPr>
        <p:spPr>
          <a:xfrm>
            <a:off x="217488" y="812800"/>
            <a:ext cx="7124700" cy="4008438"/>
          </a:xfrm>
          <a:prstGeom prst="rect">
            <a:avLst/>
          </a:prstGeom>
          <a:ln w="0">
            <a:noFill/>
          </a:ln>
        </p:spPr>
      </p:sp>
      <p:sp>
        <p:nvSpPr>
          <p:cNvPr id="146" name="PlaceHolder 2"/>
          <p:cNvSpPr>
            <a:spLocks noGrp="1"/>
          </p:cNvSpPr>
          <p:nvPr>
            <p:ph type="body"/>
          </p:nvPr>
        </p:nvSpPr>
        <p:spPr>
          <a:xfrm>
            <a:off x="756000" y="5078520"/>
            <a:ext cx="6047280" cy="4810680"/>
          </a:xfrm>
          <a:prstGeom prst="rect">
            <a:avLst/>
          </a:prstGeom>
          <a:noFill/>
          <a:ln w="0">
            <a:noFill/>
          </a:ln>
        </p:spPr>
        <p:txBody>
          <a:bodyPr lIns="0" tIns="0" rIns="0" bIns="0" anchor="t">
            <a:noAutofit/>
          </a:bodyPr>
          <a:lstStyle/>
          <a:p>
            <a:pPr marL="216000" indent="0">
              <a:buNone/>
            </a:pPr>
            <a:endParaRPr lang="en-GB" sz="1800" b="0" strike="noStrike" spc="-1">
              <a:solidFill>
                <a:srgbClr val="000000"/>
              </a:solidFill>
              <a:latin typeface="Arial"/>
            </a:endParaRPr>
          </a:p>
        </p:txBody>
      </p:sp>
      <p:sp>
        <p:nvSpPr>
          <p:cNvPr id="147" name="PlaceHolder 3"/>
          <p:cNvSpPr>
            <a:spLocks noGrp="1"/>
          </p:cNvSpPr>
          <p:nvPr>
            <p:ph type="sldNum" idx="26"/>
          </p:nvPr>
        </p:nvSpPr>
        <p:spPr>
          <a:xfrm>
            <a:off x="4278960" y="10157400"/>
            <a:ext cx="3280320" cy="533880"/>
          </a:xfrm>
          <a:prstGeom prst="rect">
            <a:avLst/>
          </a:prstGeom>
          <a:noFill/>
          <a:ln w="0">
            <a:noFill/>
          </a:ln>
        </p:spPr>
        <p:txBody>
          <a:bodyPr lIns="0" tIns="0" rIns="0" bIns="0" anchor="b">
            <a:noAutofit/>
          </a:bodyPr>
          <a:lstStyle>
            <a:lvl1pPr indent="0" algn="r" defTabSz="914400">
              <a:lnSpc>
                <a:spcPct val="100000"/>
              </a:lnSpc>
              <a:buNone/>
              <a:tabLst>
                <a:tab pos="0" algn="l"/>
              </a:tabLst>
              <a:defRPr lang="en-GB" sz="1400" b="0" strike="noStrike" spc="-1">
                <a:solidFill>
                  <a:srgbClr val="000000"/>
                </a:solidFill>
                <a:latin typeface="Times New Roman"/>
                <a:ea typeface="+mn-ea"/>
              </a:defRPr>
            </a:lvl1pPr>
          </a:lstStyle>
          <a:p>
            <a:pPr indent="0" algn="r" defTabSz="914400">
              <a:lnSpc>
                <a:spcPct val="100000"/>
              </a:lnSpc>
              <a:buNone/>
              <a:tabLst>
                <a:tab pos="0" algn="l"/>
              </a:tabLst>
            </a:pPr>
            <a:fld id="{C07BD419-2D69-4FFA-A820-E27BD58E2D15}" type="slidenum">
              <a:rPr lang="en-GB" sz="1400" b="0" strike="noStrike" spc="-1">
                <a:solidFill>
                  <a:srgbClr val="000000"/>
                </a:solidFill>
                <a:latin typeface="Times New Roman"/>
                <a:ea typeface="+mn-ea"/>
              </a:rPr>
              <a:t>6</a:t>
            </a:fld>
            <a:endParaRPr lang="en-GB" sz="1400" b="0" strike="noStrike" spc="-1">
              <a:solidFill>
                <a:srgbClr val="000000"/>
              </a:solidFill>
              <a:latin typeface="Times New Roman"/>
            </a:endParaRPr>
          </a:p>
        </p:txBody>
      </p:sp>
    </p:spTree>
    <p:extLst>
      <p:ext uri="{BB962C8B-B14F-4D97-AF65-F5344CB8AC3E}">
        <p14:creationId xmlns:p14="http://schemas.microsoft.com/office/powerpoint/2010/main" val="2510516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sldNum" idx="3"/>
          </p:nvPr>
        </p:nvSpPr>
        <p:spPr/>
        <p:txBody>
          <a:bodyPr/>
          <a:lstStyle/>
          <a:p>
            <a:fld id="{B7283E7A-1F90-4E4B-BBAF-020AB42492C9}" type="slidenum">
              <a:t>‹#›</a:t>
            </a:fld>
            <a:endParaRPr/>
          </a:p>
        </p:txBody>
      </p:sp>
      <p:sp>
        <p:nvSpPr>
          <p:cNvPr id="4" name="PlaceHolder 3"/>
          <p:cNvSpPr>
            <a:spLocks noGrp="1"/>
          </p:cNvSpPr>
          <p:nvPr>
            <p:ph type="dt" idx="1"/>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839880" y="457200"/>
            <a:ext cx="3931560" cy="1599480"/>
          </a:xfrm>
          <a:prstGeom prst="rect">
            <a:avLst/>
          </a:prstGeom>
          <a:noFill/>
          <a:ln w="0">
            <a:noFill/>
          </a:ln>
        </p:spPr>
        <p:txBody>
          <a:bodyPr lIns="0" tIns="0" rIns="0" bIns="0" anchor="ctr">
            <a:noAutofit/>
          </a:bodyPr>
          <a:lstStyle/>
          <a:p>
            <a:pPr indent="0">
              <a:buNone/>
            </a:pPr>
            <a:endParaRPr lang="en-US" sz="1800" b="0" strike="noStrike" spc="-1">
              <a:solidFill>
                <a:schemeClr val="dk1"/>
              </a:solidFill>
              <a:latin typeface="Calibri"/>
            </a:endParaRPr>
          </a:p>
        </p:txBody>
      </p:sp>
      <p:sp>
        <p:nvSpPr>
          <p:cNvPr id="27" name="PlaceHolder 2"/>
          <p:cNvSpPr>
            <a:spLocks noGrp="1"/>
          </p:cNvSpPr>
          <p:nvPr>
            <p:ph/>
          </p:nvPr>
        </p:nvSpPr>
        <p:spPr>
          <a:xfrm>
            <a:off x="5183280" y="987480"/>
            <a:ext cx="6171480" cy="232416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Calibri"/>
            </a:endParaRPr>
          </a:p>
        </p:txBody>
      </p:sp>
      <p:sp>
        <p:nvSpPr>
          <p:cNvPr id="28" name="PlaceHolder 3"/>
          <p:cNvSpPr>
            <a:spLocks noGrp="1"/>
          </p:cNvSpPr>
          <p:nvPr>
            <p:ph/>
          </p:nvPr>
        </p:nvSpPr>
        <p:spPr>
          <a:xfrm>
            <a:off x="5183280" y="3532680"/>
            <a:ext cx="6171480" cy="232416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Calibri"/>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1DE482CE-44C2-4870-9606-F123F1D5E07F}" type="slidenum">
              <a:t>‹#›</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839880" y="457200"/>
            <a:ext cx="3931560" cy="1599480"/>
          </a:xfrm>
          <a:prstGeom prst="rect">
            <a:avLst/>
          </a:prstGeom>
          <a:noFill/>
          <a:ln w="0">
            <a:noFill/>
          </a:ln>
        </p:spPr>
        <p:txBody>
          <a:bodyPr lIns="0" tIns="0" rIns="0" bIns="0" anchor="ctr">
            <a:noAutofit/>
          </a:bodyPr>
          <a:lstStyle/>
          <a:p>
            <a:pPr indent="0">
              <a:buNone/>
            </a:pPr>
            <a:endParaRPr lang="en-US" sz="1800" b="0" strike="noStrike" spc="-1">
              <a:solidFill>
                <a:schemeClr val="dk1"/>
              </a:solidFill>
              <a:latin typeface="Calibri"/>
            </a:endParaRPr>
          </a:p>
        </p:txBody>
      </p:sp>
      <p:sp>
        <p:nvSpPr>
          <p:cNvPr id="30" name="PlaceHolder 2"/>
          <p:cNvSpPr>
            <a:spLocks noGrp="1"/>
          </p:cNvSpPr>
          <p:nvPr>
            <p:ph/>
          </p:nvPr>
        </p:nvSpPr>
        <p:spPr>
          <a:xfrm>
            <a:off x="5183280" y="987480"/>
            <a:ext cx="3011400" cy="232416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Calibri"/>
            </a:endParaRPr>
          </a:p>
        </p:txBody>
      </p:sp>
      <p:sp>
        <p:nvSpPr>
          <p:cNvPr id="31" name="PlaceHolder 3"/>
          <p:cNvSpPr>
            <a:spLocks noGrp="1"/>
          </p:cNvSpPr>
          <p:nvPr>
            <p:ph/>
          </p:nvPr>
        </p:nvSpPr>
        <p:spPr>
          <a:xfrm>
            <a:off x="8345520" y="987480"/>
            <a:ext cx="3011400" cy="232416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Calibri"/>
            </a:endParaRPr>
          </a:p>
        </p:txBody>
      </p:sp>
      <p:sp>
        <p:nvSpPr>
          <p:cNvPr id="32" name="PlaceHolder 4"/>
          <p:cNvSpPr>
            <a:spLocks noGrp="1"/>
          </p:cNvSpPr>
          <p:nvPr>
            <p:ph/>
          </p:nvPr>
        </p:nvSpPr>
        <p:spPr>
          <a:xfrm>
            <a:off x="5183280" y="3532680"/>
            <a:ext cx="3011400" cy="232416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Calibri"/>
            </a:endParaRPr>
          </a:p>
        </p:txBody>
      </p:sp>
      <p:sp>
        <p:nvSpPr>
          <p:cNvPr id="33" name="PlaceHolder 5"/>
          <p:cNvSpPr>
            <a:spLocks noGrp="1"/>
          </p:cNvSpPr>
          <p:nvPr>
            <p:ph/>
          </p:nvPr>
        </p:nvSpPr>
        <p:spPr>
          <a:xfrm>
            <a:off x="8345520" y="3532680"/>
            <a:ext cx="3011400" cy="232416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Calibri"/>
            </a:endParaRPr>
          </a:p>
        </p:txBody>
      </p:sp>
      <p:sp>
        <p:nvSpPr>
          <p:cNvPr id="7" name="PlaceHolder 6"/>
          <p:cNvSpPr>
            <a:spLocks noGrp="1"/>
          </p:cNvSpPr>
          <p:nvPr>
            <p:ph type="ftr" idx="2"/>
          </p:nvPr>
        </p:nvSpPr>
        <p:spPr/>
        <p:txBody>
          <a:bodyPr/>
          <a:lstStyle/>
          <a:p>
            <a:r>
              <a:t>Footer</a:t>
            </a:r>
          </a:p>
        </p:txBody>
      </p:sp>
      <p:sp>
        <p:nvSpPr>
          <p:cNvPr id="8" name="PlaceHolder 7"/>
          <p:cNvSpPr>
            <a:spLocks noGrp="1"/>
          </p:cNvSpPr>
          <p:nvPr>
            <p:ph type="sldNum" idx="3"/>
          </p:nvPr>
        </p:nvSpPr>
        <p:spPr/>
        <p:txBody>
          <a:bodyPr/>
          <a:lstStyle/>
          <a:p>
            <a:fld id="{93ED55C3-3FC9-47AB-A64E-27AAC4C19E02}" type="slidenum">
              <a:t>‹#›</a:t>
            </a:fld>
            <a:endParaRPr/>
          </a:p>
        </p:txBody>
      </p:sp>
      <p:sp>
        <p:nvSpPr>
          <p:cNvPr id="9" name="PlaceHolder 8"/>
          <p:cNvSpPr>
            <a:spLocks noGrp="1"/>
          </p:cNvSpPr>
          <p:nvPr>
            <p:ph type="dt" idx="1"/>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839880" y="457200"/>
            <a:ext cx="3931560" cy="1599480"/>
          </a:xfrm>
          <a:prstGeom prst="rect">
            <a:avLst/>
          </a:prstGeom>
          <a:noFill/>
          <a:ln w="0">
            <a:noFill/>
          </a:ln>
        </p:spPr>
        <p:txBody>
          <a:bodyPr lIns="0" tIns="0" rIns="0" bIns="0" anchor="ctr">
            <a:noAutofit/>
          </a:bodyPr>
          <a:lstStyle/>
          <a:p>
            <a:pPr indent="0">
              <a:buNone/>
            </a:pPr>
            <a:endParaRPr lang="en-US" sz="1800" b="0" strike="noStrike" spc="-1">
              <a:solidFill>
                <a:schemeClr val="dk1"/>
              </a:solidFill>
              <a:latin typeface="Calibri"/>
            </a:endParaRPr>
          </a:p>
        </p:txBody>
      </p:sp>
      <p:sp>
        <p:nvSpPr>
          <p:cNvPr id="35" name="PlaceHolder 2"/>
          <p:cNvSpPr>
            <a:spLocks noGrp="1"/>
          </p:cNvSpPr>
          <p:nvPr>
            <p:ph/>
          </p:nvPr>
        </p:nvSpPr>
        <p:spPr>
          <a:xfrm>
            <a:off x="5183280" y="987480"/>
            <a:ext cx="1986840" cy="232416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Calibri"/>
            </a:endParaRPr>
          </a:p>
        </p:txBody>
      </p:sp>
      <p:sp>
        <p:nvSpPr>
          <p:cNvPr id="36" name="PlaceHolder 3"/>
          <p:cNvSpPr>
            <a:spLocks noGrp="1"/>
          </p:cNvSpPr>
          <p:nvPr>
            <p:ph/>
          </p:nvPr>
        </p:nvSpPr>
        <p:spPr>
          <a:xfrm>
            <a:off x="7269840" y="987480"/>
            <a:ext cx="1986840" cy="232416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Calibri"/>
            </a:endParaRPr>
          </a:p>
        </p:txBody>
      </p:sp>
      <p:sp>
        <p:nvSpPr>
          <p:cNvPr id="37" name="PlaceHolder 4"/>
          <p:cNvSpPr>
            <a:spLocks noGrp="1"/>
          </p:cNvSpPr>
          <p:nvPr>
            <p:ph/>
          </p:nvPr>
        </p:nvSpPr>
        <p:spPr>
          <a:xfrm>
            <a:off x="9356400" y="987480"/>
            <a:ext cx="1986840" cy="232416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Calibri"/>
            </a:endParaRPr>
          </a:p>
        </p:txBody>
      </p:sp>
      <p:sp>
        <p:nvSpPr>
          <p:cNvPr id="38" name="PlaceHolder 5"/>
          <p:cNvSpPr>
            <a:spLocks noGrp="1"/>
          </p:cNvSpPr>
          <p:nvPr>
            <p:ph/>
          </p:nvPr>
        </p:nvSpPr>
        <p:spPr>
          <a:xfrm>
            <a:off x="5183280" y="3532680"/>
            <a:ext cx="1986840" cy="232416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Calibri"/>
            </a:endParaRPr>
          </a:p>
        </p:txBody>
      </p:sp>
      <p:sp>
        <p:nvSpPr>
          <p:cNvPr id="39" name="PlaceHolder 6"/>
          <p:cNvSpPr>
            <a:spLocks noGrp="1"/>
          </p:cNvSpPr>
          <p:nvPr>
            <p:ph/>
          </p:nvPr>
        </p:nvSpPr>
        <p:spPr>
          <a:xfrm>
            <a:off x="7269840" y="3532680"/>
            <a:ext cx="1986840" cy="232416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Calibri"/>
            </a:endParaRPr>
          </a:p>
        </p:txBody>
      </p:sp>
      <p:sp>
        <p:nvSpPr>
          <p:cNvPr id="40" name="PlaceHolder 7"/>
          <p:cNvSpPr>
            <a:spLocks noGrp="1"/>
          </p:cNvSpPr>
          <p:nvPr>
            <p:ph/>
          </p:nvPr>
        </p:nvSpPr>
        <p:spPr>
          <a:xfrm>
            <a:off x="9356400" y="3532680"/>
            <a:ext cx="1986840" cy="232416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Calibri"/>
            </a:endParaRPr>
          </a:p>
        </p:txBody>
      </p:sp>
      <p:sp>
        <p:nvSpPr>
          <p:cNvPr id="9" name="PlaceHolder 8"/>
          <p:cNvSpPr>
            <a:spLocks noGrp="1"/>
          </p:cNvSpPr>
          <p:nvPr>
            <p:ph type="ftr" idx="2"/>
          </p:nvPr>
        </p:nvSpPr>
        <p:spPr/>
        <p:txBody>
          <a:bodyPr/>
          <a:lstStyle/>
          <a:p>
            <a:r>
              <a:t>Footer</a:t>
            </a:r>
          </a:p>
        </p:txBody>
      </p:sp>
      <p:sp>
        <p:nvSpPr>
          <p:cNvPr id="10" name="PlaceHolder 9"/>
          <p:cNvSpPr>
            <a:spLocks noGrp="1"/>
          </p:cNvSpPr>
          <p:nvPr>
            <p:ph type="sldNum" idx="3"/>
          </p:nvPr>
        </p:nvSpPr>
        <p:spPr/>
        <p:txBody>
          <a:bodyPr/>
          <a:lstStyle/>
          <a:p>
            <a:fld id="{6AA32047-453D-4C71-8C3F-5EF1D01B49A4}" type="slidenum">
              <a:t>‹#›</a:t>
            </a:fld>
            <a:endParaRPr/>
          </a:p>
        </p:txBody>
      </p:sp>
      <p:sp>
        <p:nvSpPr>
          <p:cNvPr id="11" name="PlaceHolder 10"/>
          <p:cNvSpPr>
            <a:spLocks noGrp="1"/>
          </p:cNvSpPr>
          <p:nvPr>
            <p:ph type="dt" idx="1"/>
          </p:nvPr>
        </p:nvSpPr>
        <p:spPr/>
        <p:txBody>
          <a:body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lstStyle/>
          <a:p>
            <a:r>
              <a:t>Footer</a:t>
            </a:r>
          </a:p>
        </p:txBody>
      </p:sp>
      <p:sp>
        <p:nvSpPr>
          <p:cNvPr id="3" name="PlaceHolder 2"/>
          <p:cNvSpPr>
            <a:spLocks noGrp="1"/>
          </p:cNvSpPr>
          <p:nvPr>
            <p:ph type="sldNum" idx="6"/>
          </p:nvPr>
        </p:nvSpPr>
        <p:spPr/>
        <p:txBody>
          <a:bodyPr/>
          <a:lstStyle/>
          <a:p>
            <a:fld id="{097A1CCB-DF05-435E-B675-5FD44BEF51DD}" type="slidenum">
              <a:t>‹#›</a:t>
            </a:fld>
            <a:endParaRPr dirty="0"/>
          </a:p>
        </p:txBody>
      </p:sp>
      <p:sp>
        <p:nvSpPr>
          <p:cNvPr id="4" name="PlaceHolder 3"/>
          <p:cNvSpPr>
            <a:spLocks noGrp="1"/>
          </p:cNvSpPr>
          <p:nvPr>
            <p:ph type="dt" idx="4"/>
          </p:nvPr>
        </p:nvSpPr>
        <p:spPr/>
        <p:txBody>
          <a:body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7" name="PlaceHolder 1"/>
          <p:cNvSpPr>
            <a:spLocks noGrp="1"/>
          </p:cNvSpPr>
          <p:nvPr>
            <p:ph type="title"/>
          </p:nvPr>
        </p:nvSpPr>
        <p:spPr>
          <a:xfrm>
            <a:off x="839880" y="457200"/>
            <a:ext cx="3931560" cy="1599480"/>
          </a:xfrm>
          <a:prstGeom prst="rect">
            <a:avLst/>
          </a:prstGeom>
          <a:noFill/>
          <a:ln w="0">
            <a:noFill/>
          </a:ln>
        </p:spPr>
        <p:txBody>
          <a:bodyPr lIns="0" tIns="0" rIns="0" bIns="0" anchor="ctr">
            <a:noAutofit/>
          </a:bodyPr>
          <a:lstStyle/>
          <a:p>
            <a:pPr indent="0">
              <a:buNone/>
            </a:pPr>
            <a:endParaRPr lang="en-US" sz="1800" b="0" strike="noStrike" spc="-1">
              <a:solidFill>
                <a:schemeClr val="dk1"/>
              </a:solidFill>
              <a:latin typeface="Calibri"/>
            </a:endParaRPr>
          </a:p>
        </p:txBody>
      </p:sp>
      <p:sp>
        <p:nvSpPr>
          <p:cNvPr id="48" name="PlaceHolder 2"/>
          <p:cNvSpPr>
            <a:spLocks noGrp="1"/>
          </p:cNvSpPr>
          <p:nvPr>
            <p:ph type="subTitle"/>
          </p:nvPr>
        </p:nvSpPr>
        <p:spPr>
          <a:xfrm>
            <a:off x="5183280" y="987480"/>
            <a:ext cx="6171480" cy="4872960"/>
          </a:xfrm>
          <a:prstGeom prst="rect">
            <a:avLst/>
          </a:prstGeom>
          <a:noFill/>
          <a:ln w="0">
            <a:noFill/>
          </a:ln>
        </p:spPr>
        <p:txBody>
          <a:bodyPr lIns="0" tIns="0" rIns="0" bIns="0" anchor="ctr">
            <a:noAutofit/>
          </a:bodyPr>
          <a:lstStyle/>
          <a:p>
            <a:pPr indent="0" algn="ctr">
              <a:buNone/>
            </a:pPr>
            <a:endParaRPr lang="en-GB" sz="3200" b="0" strike="noStrike" spc="-1">
              <a:solidFill>
                <a:srgbClr val="000000"/>
              </a:solidFill>
              <a:latin typeface="Arial"/>
            </a:endParaRPr>
          </a:p>
        </p:txBody>
      </p:sp>
      <p:sp>
        <p:nvSpPr>
          <p:cNvPr id="4" name="PlaceHolder 3"/>
          <p:cNvSpPr>
            <a:spLocks noGrp="1"/>
          </p:cNvSpPr>
          <p:nvPr>
            <p:ph type="ftr" idx="5"/>
          </p:nvPr>
        </p:nvSpPr>
        <p:spPr/>
        <p:txBody>
          <a:bodyPr/>
          <a:lstStyle/>
          <a:p>
            <a:r>
              <a:t>Footer</a:t>
            </a:r>
          </a:p>
        </p:txBody>
      </p:sp>
      <p:sp>
        <p:nvSpPr>
          <p:cNvPr id="5" name="PlaceHolder 4"/>
          <p:cNvSpPr>
            <a:spLocks noGrp="1"/>
          </p:cNvSpPr>
          <p:nvPr>
            <p:ph type="sldNum" idx="6"/>
          </p:nvPr>
        </p:nvSpPr>
        <p:spPr/>
        <p:txBody>
          <a:bodyPr/>
          <a:lstStyle/>
          <a:p>
            <a:fld id="{5FD21B6C-7AAB-46FD-801B-A5F7800D7522}" type="slidenum">
              <a:t>‹#›</a:t>
            </a:fld>
            <a:endParaRPr dirty="0"/>
          </a:p>
        </p:txBody>
      </p:sp>
      <p:sp>
        <p:nvSpPr>
          <p:cNvPr id="6" name="PlaceHolder 5"/>
          <p:cNvSpPr>
            <a:spLocks noGrp="1"/>
          </p:cNvSpPr>
          <p:nvPr>
            <p:ph type="dt" idx="4"/>
          </p:nvPr>
        </p:nvSpPr>
        <p:spPr/>
        <p:txBody>
          <a:body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839880" y="457200"/>
            <a:ext cx="3931560" cy="1599480"/>
          </a:xfrm>
          <a:prstGeom prst="rect">
            <a:avLst/>
          </a:prstGeom>
          <a:noFill/>
          <a:ln w="0">
            <a:noFill/>
          </a:ln>
        </p:spPr>
        <p:txBody>
          <a:bodyPr lIns="0" tIns="0" rIns="0" bIns="0" anchor="ctr">
            <a:noAutofit/>
          </a:bodyPr>
          <a:lstStyle/>
          <a:p>
            <a:pPr indent="0">
              <a:buNone/>
            </a:pPr>
            <a:endParaRPr lang="en-US" sz="1800" b="0" strike="noStrike" spc="-1">
              <a:solidFill>
                <a:schemeClr val="dk1"/>
              </a:solidFill>
              <a:latin typeface="Calibri"/>
            </a:endParaRPr>
          </a:p>
        </p:txBody>
      </p:sp>
      <p:sp>
        <p:nvSpPr>
          <p:cNvPr id="50" name="PlaceHolder 2"/>
          <p:cNvSpPr>
            <a:spLocks noGrp="1"/>
          </p:cNvSpPr>
          <p:nvPr>
            <p:ph/>
          </p:nvPr>
        </p:nvSpPr>
        <p:spPr>
          <a:xfrm>
            <a:off x="5183280" y="987480"/>
            <a:ext cx="6171480" cy="487296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Calibri"/>
            </a:endParaRPr>
          </a:p>
        </p:txBody>
      </p:sp>
      <p:sp>
        <p:nvSpPr>
          <p:cNvPr id="4" name="PlaceHolder 3"/>
          <p:cNvSpPr>
            <a:spLocks noGrp="1"/>
          </p:cNvSpPr>
          <p:nvPr>
            <p:ph type="ftr" idx="5"/>
          </p:nvPr>
        </p:nvSpPr>
        <p:spPr/>
        <p:txBody>
          <a:bodyPr/>
          <a:lstStyle/>
          <a:p>
            <a:r>
              <a:t>Footer</a:t>
            </a:r>
          </a:p>
        </p:txBody>
      </p:sp>
      <p:sp>
        <p:nvSpPr>
          <p:cNvPr id="5" name="PlaceHolder 4"/>
          <p:cNvSpPr>
            <a:spLocks noGrp="1"/>
          </p:cNvSpPr>
          <p:nvPr>
            <p:ph type="sldNum" idx="6"/>
          </p:nvPr>
        </p:nvSpPr>
        <p:spPr/>
        <p:txBody>
          <a:bodyPr/>
          <a:lstStyle/>
          <a:p>
            <a:fld id="{325583F1-A7F6-4D07-A19C-8DF5E16DF20C}" type="slidenum">
              <a:t>‹#›</a:t>
            </a:fld>
            <a:endParaRPr dirty="0"/>
          </a:p>
        </p:txBody>
      </p:sp>
      <p:sp>
        <p:nvSpPr>
          <p:cNvPr id="6" name="PlaceHolder 5"/>
          <p:cNvSpPr>
            <a:spLocks noGrp="1"/>
          </p:cNvSpPr>
          <p:nvPr>
            <p:ph type="dt" idx="4"/>
          </p:nvPr>
        </p:nvSpPr>
        <p:spPr/>
        <p:txBody>
          <a:body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839880" y="457200"/>
            <a:ext cx="3931560" cy="1599480"/>
          </a:xfrm>
          <a:prstGeom prst="rect">
            <a:avLst/>
          </a:prstGeom>
          <a:noFill/>
          <a:ln w="0">
            <a:noFill/>
          </a:ln>
        </p:spPr>
        <p:txBody>
          <a:bodyPr lIns="0" tIns="0" rIns="0" bIns="0" anchor="ctr">
            <a:noAutofit/>
          </a:bodyPr>
          <a:lstStyle/>
          <a:p>
            <a:pPr indent="0">
              <a:buNone/>
            </a:pPr>
            <a:endParaRPr lang="en-US" sz="1800" b="0" strike="noStrike" spc="-1">
              <a:solidFill>
                <a:schemeClr val="dk1"/>
              </a:solidFill>
              <a:latin typeface="Calibri"/>
            </a:endParaRPr>
          </a:p>
        </p:txBody>
      </p:sp>
      <p:sp>
        <p:nvSpPr>
          <p:cNvPr id="52" name="PlaceHolder 2"/>
          <p:cNvSpPr>
            <a:spLocks noGrp="1"/>
          </p:cNvSpPr>
          <p:nvPr>
            <p:ph/>
          </p:nvPr>
        </p:nvSpPr>
        <p:spPr>
          <a:xfrm>
            <a:off x="5183280" y="987480"/>
            <a:ext cx="3011400" cy="487296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Calibri"/>
            </a:endParaRPr>
          </a:p>
        </p:txBody>
      </p:sp>
      <p:sp>
        <p:nvSpPr>
          <p:cNvPr id="53" name="PlaceHolder 3"/>
          <p:cNvSpPr>
            <a:spLocks noGrp="1"/>
          </p:cNvSpPr>
          <p:nvPr>
            <p:ph/>
          </p:nvPr>
        </p:nvSpPr>
        <p:spPr>
          <a:xfrm>
            <a:off x="8345520" y="987480"/>
            <a:ext cx="3011400" cy="487296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Calibri"/>
            </a:endParaRPr>
          </a:p>
        </p:txBody>
      </p:sp>
      <p:sp>
        <p:nvSpPr>
          <p:cNvPr id="5" name="PlaceHolder 4"/>
          <p:cNvSpPr>
            <a:spLocks noGrp="1"/>
          </p:cNvSpPr>
          <p:nvPr>
            <p:ph type="ftr" idx="5"/>
          </p:nvPr>
        </p:nvSpPr>
        <p:spPr/>
        <p:txBody>
          <a:bodyPr/>
          <a:lstStyle/>
          <a:p>
            <a:r>
              <a:t>Footer</a:t>
            </a:r>
          </a:p>
        </p:txBody>
      </p:sp>
      <p:sp>
        <p:nvSpPr>
          <p:cNvPr id="6" name="PlaceHolder 5"/>
          <p:cNvSpPr>
            <a:spLocks noGrp="1"/>
          </p:cNvSpPr>
          <p:nvPr>
            <p:ph type="sldNum" idx="6"/>
          </p:nvPr>
        </p:nvSpPr>
        <p:spPr/>
        <p:txBody>
          <a:bodyPr/>
          <a:lstStyle/>
          <a:p>
            <a:fld id="{625016C0-43E5-48F1-8B2B-0BB73D307A6F}" type="slidenum">
              <a:t>‹#›</a:t>
            </a:fld>
            <a:endParaRPr/>
          </a:p>
        </p:txBody>
      </p:sp>
      <p:sp>
        <p:nvSpPr>
          <p:cNvPr id="7" name="PlaceHolder 6"/>
          <p:cNvSpPr>
            <a:spLocks noGrp="1"/>
          </p:cNvSpPr>
          <p:nvPr>
            <p:ph type="dt" idx="4"/>
          </p:nvPr>
        </p:nvSpPr>
        <p:spPr/>
        <p:txBody>
          <a:body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4" name="PlaceHolder 1"/>
          <p:cNvSpPr>
            <a:spLocks noGrp="1"/>
          </p:cNvSpPr>
          <p:nvPr>
            <p:ph type="title"/>
          </p:nvPr>
        </p:nvSpPr>
        <p:spPr>
          <a:xfrm>
            <a:off x="839880" y="457200"/>
            <a:ext cx="3931560" cy="1599480"/>
          </a:xfrm>
          <a:prstGeom prst="rect">
            <a:avLst/>
          </a:prstGeom>
          <a:noFill/>
          <a:ln w="0">
            <a:noFill/>
          </a:ln>
        </p:spPr>
        <p:txBody>
          <a:bodyPr lIns="0" tIns="0" rIns="0" bIns="0" anchor="ctr">
            <a:noAutofit/>
          </a:bodyPr>
          <a:lstStyle/>
          <a:p>
            <a:pPr indent="0">
              <a:buNone/>
            </a:pPr>
            <a:endParaRPr lang="en-US" sz="1800" b="0" strike="noStrike" spc="-1">
              <a:solidFill>
                <a:schemeClr val="dk1"/>
              </a:solidFill>
              <a:latin typeface="Calibri"/>
            </a:endParaRPr>
          </a:p>
        </p:txBody>
      </p:sp>
      <p:sp>
        <p:nvSpPr>
          <p:cNvPr id="3" name="PlaceHolder 2"/>
          <p:cNvSpPr>
            <a:spLocks noGrp="1"/>
          </p:cNvSpPr>
          <p:nvPr>
            <p:ph type="ftr" idx="5"/>
          </p:nvPr>
        </p:nvSpPr>
        <p:spPr/>
        <p:txBody>
          <a:bodyPr/>
          <a:lstStyle/>
          <a:p>
            <a:r>
              <a:t>Footer</a:t>
            </a:r>
          </a:p>
        </p:txBody>
      </p:sp>
      <p:sp>
        <p:nvSpPr>
          <p:cNvPr id="4" name="PlaceHolder 3"/>
          <p:cNvSpPr>
            <a:spLocks noGrp="1"/>
          </p:cNvSpPr>
          <p:nvPr>
            <p:ph type="sldNum" idx="6"/>
          </p:nvPr>
        </p:nvSpPr>
        <p:spPr/>
        <p:txBody>
          <a:bodyPr/>
          <a:lstStyle/>
          <a:p>
            <a:fld id="{E6055C83-AC9D-4BDF-B60D-D8B6A9B95B80}" type="slidenum">
              <a:t>‹#›</a:t>
            </a:fld>
            <a:endParaRPr dirty="0"/>
          </a:p>
        </p:txBody>
      </p:sp>
      <p:sp>
        <p:nvSpPr>
          <p:cNvPr id="5" name="PlaceHolder 4"/>
          <p:cNvSpPr>
            <a:spLocks noGrp="1"/>
          </p:cNvSpPr>
          <p:nvPr>
            <p:ph type="dt" idx="4"/>
          </p:nvPr>
        </p:nvSpPr>
        <p:spPr/>
        <p:txBody>
          <a:body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5" name="PlaceHolder 1"/>
          <p:cNvSpPr>
            <a:spLocks noGrp="1"/>
          </p:cNvSpPr>
          <p:nvPr>
            <p:ph type="subTitle"/>
          </p:nvPr>
        </p:nvSpPr>
        <p:spPr>
          <a:xfrm>
            <a:off x="839880" y="457200"/>
            <a:ext cx="3931560" cy="7415640"/>
          </a:xfrm>
          <a:prstGeom prst="rect">
            <a:avLst/>
          </a:prstGeom>
          <a:noFill/>
          <a:ln w="0">
            <a:noFill/>
          </a:ln>
        </p:spPr>
        <p:txBody>
          <a:bodyPr lIns="0" tIns="0" rIns="0" bIns="0" anchor="ctr">
            <a:noAutofit/>
          </a:bodyPr>
          <a:lstStyle/>
          <a:p>
            <a:pPr algn="ctr"/>
            <a:endParaRPr lang="en-GB" sz="3200" b="0" strike="noStrike" spc="-1">
              <a:solidFill>
                <a:srgbClr val="000000"/>
              </a:solidFill>
              <a:latin typeface="Arial"/>
            </a:endParaRPr>
          </a:p>
        </p:txBody>
      </p:sp>
      <p:sp>
        <p:nvSpPr>
          <p:cNvPr id="3" name="PlaceHolder 2"/>
          <p:cNvSpPr>
            <a:spLocks noGrp="1"/>
          </p:cNvSpPr>
          <p:nvPr>
            <p:ph type="ftr" idx="5"/>
          </p:nvPr>
        </p:nvSpPr>
        <p:spPr/>
        <p:txBody>
          <a:bodyPr/>
          <a:lstStyle/>
          <a:p>
            <a:r>
              <a:t>Footer</a:t>
            </a:r>
          </a:p>
        </p:txBody>
      </p:sp>
      <p:sp>
        <p:nvSpPr>
          <p:cNvPr id="4" name="PlaceHolder 3"/>
          <p:cNvSpPr>
            <a:spLocks noGrp="1"/>
          </p:cNvSpPr>
          <p:nvPr>
            <p:ph type="sldNum" idx="6"/>
          </p:nvPr>
        </p:nvSpPr>
        <p:spPr/>
        <p:txBody>
          <a:bodyPr/>
          <a:lstStyle/>
          <a:p>
            <a:fld id="{F65CCC83-648F-4980-A5DD-68A2F4E414E6}" type="slidenum">
              <a:t>‹#›</a:t>
            </a:fld>
            <a:endParaRPr/>
          </a:p>
        </p:txBody>
      </p:sp>
      <p:sp>
        <p:nvSpPr>
          <p:cNvPr id="5" name="PlaceHolder 4"/>
          <p:cNvSpPr>
            <a:spLocks noGrp="1"/>
          </p:cNvSpPr>
          <p:nvPr>
            <p:ph type="dt" idx="4"/>
          </p:nvPr>
        </p:nvSpPr>
        <p:spPr/>
        <p:txBody>
          <a:body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839880" y="457200"/>
            <a:ext cx="3931560" cy="1599480"/>
          </a:xfrm>
          <a:prstGeom prst="rect">
            <a:avLst/>
          </a:prstGeom>
          <a:noFill/>
          <a:ln w="0">
            <a:noFill/>
          </a:ln>
        </p:spPr>
        <p:txBody>
          <a:bodyPr lIns="0" tIns="0" rIns="0" bIns="0" anchor="ctr">
            <a:noAutofit/>
          </a:bodyPr>
          <a:lstStyle/>
          <a:p>
            <a:pPr indent="0">
              <a:buNone/>
            </a:pPr>
            <a:endParaRPr lang="en-US" sz="1800" b="0" strike="noStrike" spc="-1">
              <a:solidFill>
                <a:schemeClr val="dk1"/>
              </a:solidFill>
              <a:latin typeface="Calibri"/>
            </a:endParaRPr>
          </a:p>
        </p:txBody>
      </p:sp>
      <p:sp>
        <p:nvSpPr>
          <p:cNvPr id="57" name="PlaceHolder 2"/>
          <p:cNvSpPr>
            <a:spLocks noGrp="1"/>
          </p:cNvSpPr>
          <p:nvPr>
            <p:ph/>
          </p:nvPr>
        </p:nvSpPr>
        <p:spPr>
          <a:xfrm>
            <a:off x="5183280" y="987480"/>
            <a:ext cx="3011400" cy="232416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Calibri"/>
            </a:endParaRPr>
          </a:p>
        </p:txBody>
      </p:sp>
      <p:sp>
        <p:nvSpPr>
          <p:cNvPr id="58" name="PlaceHolder 3"/>
          <p:cNvSpPr>
            <a:spLocks noGrp="1"/>
          </p:cNvSpPr>
          <p:nvPr>
            <p:ph/>
          </p:nvPr>
        </p:nvSpPr>
        <p:spPr>
          <a:xfrm>
            <a:off x="8345520" y="987480"/>
            <a:ext cx="3011400" cy="487296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Calibri"/>
            </a:endParaRPr>
          </a:p>
        </p:txBody>
      </p:sp>
      <p:sp>
        <p:nvSpPr>
          <p:cNvPr id="59" name="PlaceHolder 4"/>
          <p:cNvSpPr>
            <a:spLocks noGrp="1"/>
          </p:cNvSpPr>
          <p:nvPr>
            <p:ph/>
          </p:nvPr>
        </p:nvSpPr>
        <p:spPr>
          <a:xfrm>
            <a:off x="5183280" y="3532680"/>
            <a:ext cx="3011400" cy="232416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Calibri"/>
            </a:endParaRPr>
          </a:p>
        </p:txBody>
      </p:sp>
      <p:sp>
        <p:nvSpPr>
          <p:cNvPr id="6" name="PlaceHolder 5"/>
          <p:cNvSpPr>
            <a:spLocks noGrp="1"/>
          </p:cNvSpPr>
          <p:nvPr>
            <p:ph type="ftr" idx="5"/>
          </p:nvPr>
        </p:nvSpPr>
        <p:spPr/>
        <p:txBody>
          <a:bodyPr/>
          <a:lstStyle/>
          <a:p>
            <a:r>
              <a:t>Footer</a:t>
            </a:r>
          </a:p>
        </p:txBody>
      </p:sp>
      <p:sp>
        <p:nvSpPr>
          <p:cNvPr id="7" name="PlaceHolder 6"/>
          <p:cNvSpPr>
            <a:spLocks noGrp="1"/>
          </p:cNvSpPr>
          <p:nvPr>
            <p:ph type="sldNum" idx="6"/>
          </p:nvPr>
        </p:nvSpPr>
        <p:spPr/>
        <p:txBody>
          <a:bodyPr/>
          <a:lstStyle/>
          <a:p>
            <a:fld id="{0E4ECF58-897D-4E81-B60B-B82E7DA2A2AA}" type="slidenum">
              <a:t>‹#›</a:t>
            </a:fld>
            <a:endParaRPr/>
          </a:p>
        </p:txBody>
      </p:sp>
      <p:sp>
        <p:nvSpPr>
          <p:cNvPr id="8" name="PlaceHolder 7"/>
          <p:cNvSpPr>
            <a:spLocks noGrp="1"/>
          </p:cNvSpPr>
          <p:nvPr>
            <p:ph type="dt" idx="4"/>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839880" y="457200"/>
            <a:ext cx="3931560" cy="1599480"/>
          </a:xfrm>
          <a:prstGeom prst="rect">
            <a:avLst/>
          </a:prstGeom>
          <a:noFill/>
          <a:ln w="0">
            <a:noFill/>
          </a:ln>
        </p:spPr>
        <p:txBody>
          <a:bodyPr lIns="0" tIns="0" rIns="0" bIns="0" anchor="ctr">
            <a:noAutofit/>
          </a:bodyPr>
          <a:lstStyle/>
          <a:p>
            <a:pPr indent="0">
              <a:buNone/>
            </a:pPr>
            <a:endParaRPr lang="en-US" sz="1800" b="0" strike="noStrike" spc="-1">
              <a:solidFill>
                <a:schemeClr val="dk1"/>
              </a:solidFill>
              <a:latin typeface="Calibri"/>
            </a:endParaRPr>
          </a:p>
        </p:txBody>
      </p:sp>
      <p:sp>
        <p:nvSpPr>
          <p:cNvPr id="6" name="PlaceHolder 2"/>
          <p:cNvSpPr>
            <a:spLocks noGrp="1"/>
          </p:cNvSpPr>
          <p:nvPr>
            <p:ph type="subTitle"/>
          </p:nvPr>
        </p:nvSpPr>
        <p:spPr>
          <a:xfrm>
            <a:off x="5183280" y="987480"/>
            <a:ext cx="6171480" cy="4872960"/>
          </a:xfrm>
          <a:prstGeom prst="rect">
            <a:avLst/>
          </a:prstGeom>
          <a:noFill/>
          <a:ln w="0">
            <a:noFill/>
          </a:ln>
        </p:spPr>
        <p:txBody>
          <a:bodyPr lIns="0" tIns="0" rIns="0" bIns="0" anchor="ctr">
            <a:noAutofit/>
          </a:bodyPr>
          <a:lstStyle/>
          <a:p>
            <a:pPr indent="0" algn="ctr">
              <a:buNone/>
            </a:pPr>
            <a:endParaRPr lang="en-GB" sz="3200" b="0" strike="noStrike" spc="-1">
              <a:solidFill>
                <a:srgbClr val="000000"/>
              </a:solidFill>
              <a:latin typeface="Arial"/>
            </a:endParaRPr>
          </a:p>
        </p:txBody>
      </p:sp>
      <p:sp>
        <p:nvSpPr>
          <p:cNvPr id="4" name="PlaceHolder 3"/>
          <p:cNvSpPr>
            <a:spLocks noGrp="1"/>
          </p:cNvSpPr>
          <p:nvPr>
            <p:ph type="ftr" idx="2"/>
          </p:nvPr>
        </p:nvSpPr>
        <p:spPr/>
        <p:txBody>
          <a:bodyPr/>
          <a:lstStyle/>
          <a:p>
            <a:r>
              <a:t>Footer</a:t>
            </a:r>
          </a:p>
        </p:txBody>
      </p:sp>
      <p:sp>
        <p:nvSpPr>
          <p:cNvPr id="2" name="PlaceHolder 4"/>
          <p:cNvSpPr>
            <a:spLocks noGrp="1"/>
          </p:cNvSpPr>
          <p:nvPr>
            <p:ph type="sldNum" idx="3"/>
          </p:nvPr>
        </p:nvSpPr>
        <p:spPr/>
        <p:txBody>
          <a:bodyPr/>
          <a:lstStyle/>
          <a:p>
            <a:fld id="{E49D1A47-585F-4B9D-8DAB-7F58EFEFAC79}" type="slidenum">
              <a:t>‹#›</a:t>
            </a:fld>
            <a:endParaRPr/>
          </a:p>
        </p:txBody>
      </p:sp>
      <p:sp>
        <p:nvSpPr>
          <p:cNvPr id="3" name="PlaceHolder 5"/>
          <p:cNvSpPr>
            <a:spLocks noGrp="1"/>
          </p:cNvSpPr>
          <p:nvPr>
            <p:ph type="dt" idx="1"/>
          </p:nvPr>
        </p:nvSpPr>
        <p:spPr/>
        <p:txBody>
          <a:body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839880" y="457200"/>
            <a:ext cx="3931560" cy="1599480"/>
          </a:xfrm>
          <a:prstGeom prst="rect">
            <a:avLst/>
          </a:prstGeom>
          <a:noFill/>
          <a:ln w="0">
            <a:noFill/>
          </a:ln>
        </p:spPr>
        <p:txBody>
          <a:bodyPr lIns="0" tIns="0" rIns="0" bIns="0" anchor="ctr">
            <a:noAutofit/>
          </a:bodyPr>
          <a:lstStyle/>
          <a:p>
            <a:pPr indent="0">
              <a:buNone/>
            </a:pPr>
            <a:endParaRPr lang="en-US" sz="1800" b="0" strike="noStrike" spc="-1">
              <a:solidFill>
                <a:schemeClr val="dk1"/>
              </a:solidFill>
              <a:latin typeface="Calibri"/>
            </a:endParaRPr>
          </a:p>
        </p:txBody>
      </p:sp>
      <p:sp>
        <p:nvSpPr>
          <p:cNvPr id="61" name="PlaceHolder 2"/>
          <p:cNvSpPr>
            <a:spLocks noGrp="1"/>
          </p:cNvSpPr>
          <p:nvPr>
            <p:ph/>
          </p:nvPr>
        </p:nvSpPr>
        <p:spPr>
          <a:xfrm>
            <a:off x="5183280" y="987480"/>
            <a:ext cx="3011400" cy="487296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Calibri"/>
            </a:endParaRPr>
          </a:p>
        </p:txBody>
      </p:sp>
      <p:sp>
        <p:nvSpPr>
          <p:cNvPr id="62" name="PlaceHolder 3"/>
          <p:cNvSpPr>
            <a:spLocks noGrp="1"/>
          </p:cNvSpPr>
          <p:nvPr>
            <p:ph/>
          </p:nvPr>
        </p:nvSpPr>
        <p:spPr>
          <a:xfrm>
            <a:off x="8345520" y="987480"/>
            <a:ext cx="3011400" cy="232416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Calibri"/>
            </a:endParaRPr>
          </a:p>
        </p:txBody>
      </p:sp>
      <p:sp>
        <p:nvSpPr>
          <p:cNvPr id="63" name="PlaceHolder 4"/>
          <p:cNvSpPr>
            <a:spLocks noGrp="1"/>
          </p:cNvSpPr>
          <p:nvPr>
            <p:ph/>
          </p:nvPr>
        </p:nvSpPr>
        <p:spPr>
          <a:xfrm>
            <a:off x="8345520" y="3532680"/>
            <a:ext cx="3011400" cy="232416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Calibri"/>
            </a:endParaRPr>
          </a:p>
        </p:txBody>
      </p:sp>
      <p:sp>
        <p:nvSpPr>
          <p:cNvPr id="6" name="PlaceHolder 5"/>
          <p:cNvSpPr>
            <a:spLocks noGrp="1"/>
          </p:cNvSpPr>
          <p:nvPr>
            <p:ph type="ftr" idx="5"/>
          </p:nvPr>
        </p:nvSpPr>
        <p:spPr/>
        <p:txBody>
          <a:bodyPr/>
          <a:lstStyle/>
          <a:p>
            <a:r>
              <a:t>Footer</a:t>
            </a:r>
          </a:p>
        </p:txBody>
      </p:sp>
      <p:sp>
        <p:nvSpPr>
          <p:cNvPr id="7" name="PlaceHolder 6"/>
          <p:cNvSpPr>
            <a:spLocks noGrp="1"/>
          </p:cNvSpPr>
          <p:nvPr>
            <p:ph type="sldNum" idx="6"/>
          </p:nvPr>
        </p:nvSpPr>
        <p:spPr/>
        <p:txBody>
          <a:bodyPr/>
          <a:lstStyle/>
          <a:p>
            <a:fld id="{D22380CD-02FA-4E2C-88B5-5C29E1F801E5}" type="slidenum">
              <a:t>‹#›</a:t>
            </a:fld>
            <a:endParaRPr/>
          </a:p>
        </p:txBody>
      </p:sp>
      <p:sp>
        <p:nvSpPr>
          <p:cNvPr id="8" name="PlaceHolder 7"/>
          <p:cNvSpPr>
            <a:spLocks noGrp="1"/>
          </p:cNvSpPr>
          <p:nvPr>
            <p:ph type="dt" idx="4"/>
          </p:nvPr>
        </p:nvSpPr>
        <p:spPr/>
        <p:txBody>
          <a:body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839880" y="457200"/>
            <a:ext cx="3931560" cy="1599480"/>
          </a:xfrm>
          <a:prstGeom prst="rect">
            <a:avLst/>
          </a:prstGeom>
          <a:noFill/>
          <a:ln w="0">
            <a:noFill/>
          </a:ln>
        </p:spPr>
        <p:txBody>
          <a:bodyPr lIns="0" tIns="0" rIns="0" bIns="0" anchor="ctr">
            <a:noAutofit/>
          </a:bodyPr>
          <a:lstStyle/>
          <a:p>
            <a:pPr indent="0">
              <a:buNone/>
            </a:pPr>
            <a:endParaRPr lang="en-US" sz="1800" b="0" strike="noStrike" spc="-1">
              <a:solidFill>
                <a:schemeClr val="dk1"/>
              </a:solidFill>
              <a:latin typeface="Calibri"/>
            </a:endParaRPr>
          </a:p>
        </p:txBody>
      </p:sp>
      <p:sp>
        <p:nvSpPr>
          <p:cNvPr id="65" name="PlaceHolder 2"/>
          <p:cNvSpPr>
            <a:spLocks noGrp="1"/>
          </p:cNvSpPr>
          <p:nvPr>
            <p:ph/>
          </p:nvPr>
        </p:nvSpPr>
        <p:spPr>
          <a:xfrm>
            <a:off x="5183280" y="987480"/>
            <a:ext cx="3011400" cy="232416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Calibri"/>
            </a:endParaRPr>
          </a:p>
        </p:txBody>
      </p:sp>
      <p:sp>
        <p:nvSpPr>
          <p:cNvPr id="66" name="PlaceHolder 3"/>
          <p:cNvSpPr>
            <a:spLocks noGrp="1"/>
          </p:cNvSpPr>
          <p:nvPr>
            <p:ph/>
          </p:nvPr>
        </p:nvSpPr>
        <p:spPr>
          <a:xfrm>
            <a:off x="8345520" y="987480"/>
            <a:ext cx="3011400" cy="232416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Calibri"/>
            </a:endParaRPr>
          </a:p>
        </p:txBody>
      </p:sp>
      <p:sp>
        <p:nvSpPr>
          <p:cNvPr id="67" name="PlaceHolder 4"/>
          <p:cNvSpPr>
            <a:spLocks noGrp="1"/>
          </p:cNvSpPr>
          <p:nvPr>
            <p:ph/>
          </p:nvPr>
        </p:nvSpPr>
        <p:spPr>
          <a:xfrm>
            <a:off x="5183280" y="3532680"/>
            <a:ext cx="6171480" cy="232416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Calibri"/>
            </a:endParaRPr>
          </a:p>
        </p:txBody>
      </p:sp>
      <p:sp>
        <p:nvSpPr>
          <p:cNvPr id="6" name="PlaceHolder 5"/>
          <p:cNvSpPr>
            <a:spLocks noGrp="1"/>
          </p:cNvSpPr>
          <p:nvPr>
            <p:ph type="ftr" idx="5"/>
          </p:nvPr>
        </p:nvSpPr>
        <p:spPr/>
        <p:txBody>
          <a:bodyPr/>
          <a:lstStyle/>
          <a:p>
            <a:r>
              <a:t>Footer</a:t>
            </a:r>
          </a:p>
        </p:txBody>
      </p:sp>
      <p:sp>
        <p:nvSpPr>
          <p:cNvPr id="7" name="PlaceHolder 6"/>
          <p:cNvSpPr>
            <a:spLocks noGrp="1"/>
          </p:cNvSpPr>
          <p:nvPr>
            <p:ph type="sldNum" idx="6"/>
          </p:nvPr>
        </p:nvSpPr>
        <p:spPr/>
        <p:txBody>
          <a:bodyPr/>
          <a:lstStyle/>
          <a:p>
            <a:fld id="{821E5106-B2D1-4BF2-A1BE-52DC6F2212CA}" type="slidenum">
              <a:t>‹#›</a:t>
            </a:fld>
            <a:endParaRPr/>
          </a:p>
        </p:txBody>
      </p:sp>
      <p:sp>
        <p:nvSpPr>
          <p:cNvPr id="8" name="PlaceHolder 7"/>
          <p:cNvSpPr>
            <a:spLocks noGrp="1"/>
          </p:cNvSpPr>
          <p:nvPr>
            <p:ph type="dt" idx="4"/>
          </p:nvPr>
        </p:nvSpPr>
        <p:spPr/>
        <p:txBody>
          <a:body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839880" y="457200"/>
            <a:ext cx="3931560" cy="1599480"/>
          </a:xfrm>
          <a:prstGeom prst="rect">
            <a:avLst/>
          </a:prstGeom>
          <a:noFill/>
          <a:ln w="0">
            <a:noFill/>
          </a:ln>
        </p:spPr>
        <p:txBody>
          <a:bodyPr lIns="0" tIns="0" rIns="0" bIns="0" anchor="ctr">
            <a:noAutofit/>
          </a:bodyPr>
          <a:lstStyle/>
          <a:p>
            <a:pPr indent="0">
              <a:buNone/>
            </a:pPr>
            <a:endParaRPr lang="en-US" sz="1800" b="0" strike="noStrike" spc="-1">
              <a:solidFill>
                <a:schemeClr val="dk1"/>
              </a:solidFill>
              <a:latin typeface="Calibri"/>
            </a:endParaRPr>
          </a:p>
        </p:txBody>
      </p:sp>
      <p:sp>
        <p:nvSpPr>
          <p:cNvPr id="69" name="PlaceHolder 2"/>
          <p:cNvSpPr>
            <a:spLocks noGrp="1"/>
          </p:cNvSpPr>
          <p:nvPr>
            <p:ph/>
          </p:nvPr>
        </p:nvSpPr>
        <p:spPr>
          <a:xfrm>
            <a:off x="5183280" y="987480"/>
            <a:ext cx="6171480" cy="232416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Calibri"/>
            </a:endParaRPr>
          </a:p>
        </p:txBody>
      </p:sp>
      <p:sp>
        <p:nvSpPr>
          <p:cNvPr id="70" name="PlaceHolder 3"/>
          <p:cNvSpPr>
            <a:spLocks noGrp="1"/>
          </p:cNvSpPr>
          <p:nvPr>
            <p:ph/>
          </p:nvPr>
        </p:nvSpPr>
        <p:spPr>
          <a:xfrm>
            <a:off x="5183280" y="3532680"/>
            <a:ext cx="6171480" cy="232416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Calibri"/>
            </a:endParaRPr>
          </a:p>
        </p:txBody>
      </p:sp>
      <p:sp>
        <p:nvSpPr>
          <p:cNvPr id="5" name="PlaceHolder 4"/>
          <p:cNvSpPr>
            <a:spLocks noGrp="1"/>
          </p:cNvSpPr>
          <p:nvPr>
            <p:ph type="ftr" idx="5"/>
          </p:nvPr>
        </p:nvSpPr>
        <p:spPr/>
        <p:txBody>
          <a:bodyPr/>
          <a:lstStyle/>
          <a:p>
            <a:r>
              <a:t>Footer</a:t>
            </a:r>
          </a:p>
        </p:txBody>
      </p:sp>
      <p:sp>
        <p:nvSpPr>
          <p:cNvPr id="6" name="PlaceHolder 5"/>
          <p:cNvSpPr>
            <a:spLocks noGrp="1"/>
          </p:cNvSpPr>
          <p:nvPr>
            <p:ph type="sldNum" idx="6"/>
          </p:nvPr>
        </p:nvSpPr>
        <p:spPr/>
        <p:txBody>
          <a:bodyPr/>
          <a:lstStyle/>
          <a:p>
            <a:fld id="{44D98099-212C-4CC3-94B3-C7433A9CB6C5}" type="slidenum">
              <a:t>‹#›</a:t>
            </a:fld>
            <a:endParaRPr/>
          </a:p>
        </p:txBody>
      </p:sp>
      <p:sp>
        <p:nvSpPr>
          <p:cNvPr id="7" name="PlaceHolder 6"/>
          <p:cNvSpPr>
            <a:spLocks noGrp="1"/>
          </p:cNvSpPr>
          <p:nvPr>
            <p:ph type="dt" idx="4"/>
          </p:nvPr>
        </p:nvSpPr>
        <p:spPr/>
        <p:txBody>
          <a:body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839880" y="457200"/>
            <a:ext cx="3931560" cy="1599480"/>
          </a:xfrm>
          <a:prstGeom prst="rect">
            <a:avLst/>
          </a:prstGeom>
          <a:noFill/>
          <a:ln w="0">
            <a:noFill/>
          </a:ln>
        </p:spPr>
        <p:txBody>
          <a:bodyPr lIns="0" tIns="0" rIns="0" bIns="0" anchor="ctr">
            <a:noAutofit/>
          </a:bodyPr>
          <a:lstStyle/>
          <a:p>
            <a:pPr indent="0">
              <a:buNone/>
            </a:pPr>
            <a:endParaRPr lang="en-US" sz="1800" b="0" strike="noStrike" spc="-1">
              <a:solidFill>
                <a:schemeClr val="dk1"/>
              </a:solidFill>
              <a:latin typeface="Calibri"/>
            </a:endParaRPr>
          </a:p>
        </p:txBody>
      </p:sp>
      <p:sp>
        <p:nvSpPr>
          <p:cNvPr id="72" name="PlaceHolder 2"/>
          <p:cNvSpPr>
            <a:spLocks noGrp="1"/>
          </p:cNvSpPr>
          <p:nvPr>
            <p:ph/>
          </p:nvPr>
        </p:nvSpPr>
        <p:spPr>
          <a:xfrm>
            <a:off x="5183280" y="987480"/>
            <a:ext cx="3011400" cy="232416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Calibri"/>
            </a:endParaRPr>
          </a:p>
        </p:txBody>
      </p:sp>
      <p:sp>
        <p:nvSpPr>
          <p:cNvPr id="73" name="PlaceHolder 3"/>
          <p:cNvSpPr>
            <a:spLocks noGrp="1"/>
          </p:cNvSpPr>
          <p:nvPr>
            <p:ph/>
          </p:nvPr>
        </p:nvSpPr>
        <p:spPr>
          <a:xfrm>
            <a:off x="8345520" y="987480"/>
            <a:ext cx="3011400" cy="232416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Calibri"/>
            </a:endParaRPr>
          </a:p>
        </p:txBody>
      </p:sp>
      <p:sp>
        <p:nvSpPr>
          <p:cNvPr id="74" name="PlaceHolder 4"/>
          <p:cNvSpPr>
            <a:spLocks noGrp="1"/>
          </p:cNvSpPr>
          <p:nvPr>
            <p:ph/>
          </p:nvPr>
        </p:nvSpPr>
        <p:spPr>
          <a:xfrm>
            <a:off x="5183280" y="3532680"/>
            <a:ext cx="3011400" cy="232416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Calibri"/>
            </a:endParaRPr>
          </a:p>
        </p:txBody>
      </p:sp>
      <p:sp>
        <p:nvSpPr>
          <p:cNvPr id="75" name="PlaceHolder 5"/>
          <p:cNvSpPr>
            <a:spLocks noGrp="1"/>
          </p:cNvSpPr>
          <p:nvPr>
            <p:ph/>
          </p:nvPr>
        </p:nvSpPr>
        <p:spPr>
          <a:xfrm>
            <a:off x="8345520" y="3532680"/>
            <a:ext cx="3011400" cy="232416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Calibri"/>
            </a:endParaRPr>
          </a:p>
        </p:txBody>
      </p:sp>
      <p:sp>
        <p:nvSpPr>
          <p:cNvPr id="7" name="PlaceHolder 6"/>
          <p:cNvSpPr>
            <a:spLocks noGrp="1"/>
          </p:cNvSpPr>
          <p:nvPr>
            <p:ph type="ftr" idx="5"/>
          </p:nvPr>
        </p:nvSpPr>
        <p:spPr/>
        <p:txBody>
          <a:bodyPr/>
          <a:lstStyle/>
          <a:p>
            <a:r>
              <a:t>Footer</a:t>
            </a:r>
          </a:p>
        </p:txBody>
      </p:sp>
      <p:sp>
        <p:nvSpPr>
          <p:cNvPr id="8" name="PlaceHolder 7"/>
          <p:cNvSpPr>
            <a:spLocks noGrp="1"/>
          </p:cNvSpPr>
          <p:nvPr>
            <p:ph type="sldNum" idx="6"/>
          </p:nvPr>
        </p:nvSpPr>
        <p:spPr/>
        <p:txBody>
          <a:bodyPr/>
          <a:lstStyle/>
          <a:p>
            <a:fld id="{17BE8E3C-7BE0-4835-B326-26D415BC523A}" type="slidenum">
              <a:t>‹#›</a:t>
            </a:fld>
            <a:endParaRPr/>
          </a:p>
        </p:txBody>
      </p:sp>
      <p:sp>
        <p:nvSpPr>
          <p:cNvPr id="9" name="PlaceHolder 8"/>
          <p:cNvSpPr>
            <a:spLocks noGrp="1"/>
          </p:cNvSpPr>
          <p:nvPr>
            <p:ph type="dt" idx="4"/>
          </p:nvPr>
        </p:nvSpPr>
        <p:spPr/>
        <p:txBody>
          <a:body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839880" y="457200"/>
            <a:ext cx="3931560" cy="1599480"/>
          </a:xfrm>
          <a:prstGeom prst="rect">
            <a:avLst/>
          </a:prstGeom>
          <a:noFill/>
          <a:ln w="0">
            <a:noFill/>
          </a:ln>
        </p:spPr>
        <p:txBody>
          <a:bodyPr lIns="0" tIns="0" rIns="0" bIns="0" anchor="ctr">
            <a:noAutofit/>
          </a:bodyPr>
          <a:lstStyle/>
          <a:p>
            <a:pPr indent="0">
              <a:buNone/>
            </a:pPr>
            <a:endParaRPr lang="en-US" sz="1800" b="0" strike="noStrike" spc="-1">
              <a:solidFill>
                <a:schemeClr val="dk1"/>
              </a:solidFill>
              <a:latin typeface="Calibri"/>
            </a:endParaRPr>
          </a:p>
        </p:txBody>
      </p:sp>
      <p:sp>
        <p:nvSpPr>
          <p:cNvPr id="77" name="PlaceHolder 2"/>
          <p:cNvSpPr>
            <a:spLocks noGrp="1"/>
          </p:cNvSpPr>
          <p:nvPr>
            <p:ph/>
          </p:nvPr>
        </p:nvSpPr>
        <p:spPr>
          <a:xfrm>
            <a:off x="5183280" y="987480"/>
            <a:ext cx="1986840" cy="232416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Calibri"/>
            </a:endParaRPr>
          </a:p>
        </p:txBody>
      </p:sp>
      <p:sp>
        <p:nvSpPr>
          <p:cNvPr id="78" name="PlaceHolder 3"/>
          <p:cNvSpPr>
            <a:spLocks noGrp="1"/>
          </p:cNvSpPr>
          <p:nvPr>
            <p:ph/>
          </p:nvPr>
        </p:nvSpPr>
        <p:spPr>
          <a:xfrm>
            <a:off x="7269840" y="987480"/>
            <a:ext cx="1986840" cy="232416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Calibri"/>
            </a:endParaRPr>
          </a:p>
        </p:txBody>
      </p:sp>
      <p:sp>
        <p:nvSpPr>
          <p:cNvPr id="79" name="PlaceHolder 4"/>
          <p:cNvSpPr>
            <a:spLocks noGrp="1"/>
          </p:cNvSpPr>
          <p:nvPr>
            <p:ph/>
          </p:nvPr>
        </p:nvSpPr>
        <p:spPr>
          <a:xfrm>
            <a:off x="9356400" y="987480"/>
            <a:ext cx="1986840" cy="232416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Calibri"/>
            </a:endParaRPr>
          </a:p>
        </p:txBody>
      </p:sp>
      <p:sp>
        <p:nvSpPr>
          <p:cNvPr id="80" name="PlaceHolder 5"/>
          <p:cNvSpPr>
            <a:spLocks noGrp="1"/>
          </p:cNvSpPr>
          <p:nvPr>
            <p:ph/>
          </p:nvPr>
        </p:nvSpPr>
        <p:spPr>
          <a:xfrm>
            <a:off x="5183280" y="3532680"/>
            <a:ext cx="1986840" cy="232416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Calibri"/>
            </a:endParaRPr>
          </a:p>
        </p:txBody>
      </p:sp>
      <p:sp>
        <p:nvSpPr>
          <p:cNvPr id="81" name="PlaceHolder 6"/>
          <p:cNvSpPr>
            <a:spLocks noGrp="1"/>
          </p:cNvSpPr>
          <p:nvPr>
            <p:ph/>
          </p:nvPr>
        </p:nvSpPr>
        <p:spPr>
          <a:xfrm>
            <a:off x="7269840" y="3532680"/>
            <a:ext cx="1986840" cy="232416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Calibri"/>
            </a:endParaRPr>
          </a:p>
        </p:txBody>
      </p:sp>
      <p:sp>
        <p:nvSpPr>
          <p:cNvPr id="82" name="PlaceHolder 7"/>
          <p:cNvSpPr>
            <a:spLocks noGrp="1"/>
          </p:cNvSpPr>
          <p:nvPr>
            <p:ph/>
          </p:nvPr>
        </p:nvSpPr>
        <p:spPr>
          <a:xfrm>
            <a:off x="9356400" y="3532680"/>
            <a:ext cx="1986840" cy="232416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Calibri"/>
            </a:endParaRPr>
          </a:p>
        </p:txBody>
      </p:sp>
      <p:sp>
        <p:nvSpPr>
          <p:cNvPr id="9" name="PlaceHolder 8"/>
          <p:cNvSpPr>
            <a:spLocks noGrp="1"/>
          </p:cNvSpPr>
          <p:nvPr>
            <p:ph type="ftr" idx="5"/>
          </p:nvPr>
        </p:nvSpPr>
        <p:spPr/>
        <p:txBody>
          <a:bodyPr/>
          <a:lstStyle/>
          <a:p>
            <a:r>
              <a:t>Footer</a:t>
            </a:r>
          </a:p>
        </p:txBody>
      </p:sp>
      <p:sp>
        <p:nvSpPr>
          <p:cNvPr id="10" name="PlaceHolder 9"/>
          <p:cNvSpPr>
            <a:spLocks noGrp="1"/>
          </p:cNvSpPr>
          <p:nvPr>
            <p:ph type="sldNum" idx="6"/>
          </p:nvPr>
        </p:nvSpPr>
        <p:spPr/>
        <p:txBody>
          <a:bodyPr/>
          <a:lstStyle/>
          <a:p>
            <a:fld id="{DE3002E9-FCAA-410D-BD02-D18F071E9BB2}" type="slidenum">
              <a:t>‹#›</a:t>
            </a:fld>
            <a:endParaRPr/>
          </a:p>
        </p:txBody>
      </p:sp>
      <p:sp>
        <p:nvSpPr>
          <p:cNvPr id="11" name="PlaceHolder 10"/>
          <p:cNvSpPr>
            <a:spLocks noGrp="1"/>
          </p:cNvSpPr>
          <p:nvPr>
            <p:ph type="dt" idx="4"/>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839880" y="457200"/>
            <a:ext cx="3931560" cy="1599480"/>
          </a:xfrm>
          <a:prstGeom prst="rect">
            <a:avLst/>
          </a:prstGeom>
          <a:noFill/>
          <a:ln w="0">
            <a:noFill/>
          </a:ln>
        </p:spPr>
        <p:txBody>
          <a:bodyPr lIns="0" tIns="0" rIns="0" bIns="0" anchor="ctr">
            <a:noAutofit/>
          </a:bodyPr>
          <a:lstStyle/>
          <a:p>
            <a:pPr indent="0">
              <a:buNone/>
            </a:pPr>
            <a:endParaRPr lang="en-US" sz="1800" b="0" strike="noStrike" spc="-1">
              <a:solidFill>
                <a:schemeClr val="dk1"/>
              </a:solidFill>
              <a:latin typeface="Calibri"/>
            </a:endParaRPr>
          </a:p>
        </p:txBody>
      </p:sp>
      <p:sp>
        <p:nvSpPr>
          <p:cNvPr id="8" name="PlaceHolder 2"/>
          <p:cNvSpPr>
            <a:spLocks noGrp="1"/>
          </p:cNvSpPr>
          <p:nvPr>
            <p:ph/>
          </p:nvPr>
        </p:nvSpPr>
        <p:spPr>
          <a:xfrm>
            <a:off x="5183280" y="987480"/>
            <a:ext cx="6171480" cy="487296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Calibri"/>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4BD2664C-2F35-45A1-8B0E-1FECCEE286D3}" type="slidenum">
              <a:t>‹#›</a:t>
            </a:fld>
            <a:endParaRP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839880" y="457200"/>
            <a:ext cx="3931560" cy="1599480"/>
          </a:xfrm>
          <a:prstGeom prst="rect">
            <a:avLst/>
          </a:prstGeom>
          <a:noFill/>
          <a:ln w="0">
            <a:noFill/>
          </a:ln>
        </p:spPr>
        <p:txBody>
          <a:bodyPr lIns="0" tIns="0" rIns="0" bIns="0" anchor="ctr">
            <a:noAutofit/>
          </a:bodyPr>
          <a:lstStyle/>
          <a:p>
            <a:pPr indent="0">
              <a:buNone/>
            </a:pPr>
            <a:endParaRPr lang="en-US" sz="1800" b="0" strike="noStrike" spc="-1">
              <a:solidFill>
                <a:schemeClr val="dk1"/>
              </a:solidFill>
              <a:latin typeface="Calibri"/>
            </a:endParaRPr>
          </a:p>
        </p:txBody>
      </p:sp>
      <p:sp>
        <p:nvSpPr>
          <p:cNvPr id="10" name="PlaceHolder 2"/>
          <p:cNvSpPr>
            <a:spLocks noGrp="1"/>
          </p:cNvSpPr>
          <p:nvPr>
            <p:ph/>
          </p:nvPr>
        </p:nvSpPr>
        <p:spPr>
          <a:xfrm>
            <a:off x="5183280" y="987480"/>
            <a:ext cx="3011400" cy="487296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Calibri"/>
            </a:endParaRPr>
          </a:p>
        </p:txBody>
      </p:sp>
      <p:sp>
        <p:nvSpPr>
          <p:cNvPr id="11" name="PlaceHolder 3"/>
          <p:cNvSpPr>
            <a:spLocks noGrp="1"/>
          </p:cNvSpPr>
          <p:nvPr>
            <p:ph/>
          </p:nvPr>
        </p:nvSpPr>
        <p:spPr>
          <a:xfrm>
            <a:off x="8345520" y="987480"/>
            <a:ext cx="3011400" cy="487296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Calibri"/>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DDD5D4EF-B9DB-4BB9-87DD-EE373EA4F066}" type="slidenum">
              <a:t>‹#›</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839880" y="457200"/>
            <a:ext cx="3931560" cy="1599480"/>
          </a:xfrm>
          <a:prstGeom prst="rect">
            <a:avLst/>
          </a:prstGeom>
          <a:noFill/>
          <a:ln w="0">
            <a:noFill/>
          </a:ln>
        </p:spPr>
        <p:txBody>
          <a:bodyPr lIns="0" tIns="0" rIns="0" bIns="0" anchor="ctr">
            <a:noAutofit/>
          </a:bodyPr>
          <a:lstStyle/>
          <a:p>
            <a:pPr indent="0">
              <a:buNone/>
            </a:pPr>
            <a:endParaRPr lang="en-US" sz="1800" b="0" strike="noStrike" spc="-1">
              <a:solidFill>
                <a:schemeClr val="dk1"/>
              </a:solidFill>
              <a:latin typeface="Calibri"/>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60918CA8-0E26-4BEC-AE01-3148D3C6FFE2}" type="slidenum">
              <a:t>‹#›</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839880" y="457200"/>
            <a:ext cx="3931560" cy="7415640"/>
          </a:xfrm>
          <a:prstGeom prst="rect">
            <a:avLst/>
          </a:prstGeom>
          <a:noFill/>
          <a:ln w="0">
            <a:noFill/>
          </a:ln>
        </p:spPr>
        <p:txBody>
          <a:bodyPr lIns="0" tIns="0" rIns="0" bIns="0" anchor="ctr">
            <a:noAutofit/>
          </a:bodyPr>
          <a:lstStyle/>
          <a:p>
            <a:pPr algn="ctr"/>
            <a:endParaRPr lang="en-GB" sz="3200" b="0" strike="noStrike" spc="-1">
              <a:solidFill>
                <a:srgbClr val="000000"/>
              </a:solidFill>
              <a:latin typeface="Arial"/>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4F860047-0760-4450-B87D-8D1A12C04903}" type="slidenum">
              <a:t>‹#›</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839880" y="457200"/>
            <a:ext cx="3931560" cy="1599480"/>
          </a:xfrm>
          <a:prstGeom prst="rect">
            <a:avLst/>
          </a:prstGeom>
          <a:noFill/>
          <a:ln w="0">
            <a:noFill/>
          </a:ln>
        </p:spPr>
        <p:txBody>
          <a:bodyPr lIns="0" tIns="0" rIns="0" bIns="0" anchor="ctr">
            <a:noAutofit/>
          </a:bodyPr>
          <a:lstStyle/>
          <a:p>
            <a:pPr indent="0">
              <a:buNone/>
            </a:pPr>
            <a:endParaRPr lang="en-US" sz="1800" b="0" strike="noStrike" spc="-1">
              <a:solidFill>
                <a:schemeClr val="dk1"/>
              </a:solidFill>
              <a:latin typeface="Calibri"/>
            </a:endParaRPr>
          </a:p>
        </p:txBody>
      </p:sp>
      <p:sp>
        <p:nvSpPr>
          <p:cNvPr id="15" name="PlaceHolder 2"/>
          <p:cNvSpPr>
            <a:spLocks noGrp="1"/>
          </p:cNvSpPr>
          <p:nvPr>
            <p:ph/>
          </p:nvPr>
        </p:nvSpPr>
        <p:spPr>
          <a:xfrm>
            <a:off x="5183280" y="987480"/>
            <a:ext cx="3011400" cy="232416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Calibri"/>
            </a:endParaRPr>
          </a:p>
        </p:txBody>
      </p:sp>
      <p:sp>
        <p:nvSpPr>
          <p:cNvPr id="16" name="PlaceHolder 3"/>
          <p:cNvSpPr>
            <a:spLocks noGrp="1"/>
          </p:cNvSpPr>
          <p:nvPr>
            <p:ph/>
          </p:nvPr>
        </p:nvSpPr>
        <p:spPr>
          <a:xfrm>
            <a:off x="8345520" y="987480"/>
            <a:ext cx="3011400" cy="487296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Calibri"/>
            </a:endParaRPr>
          </a:p>
        </p:txBody>
      </p:sp>
      <p:sp>
        <p:nvSpPr>
          <p:cNvPr id="17" name="PlaceHolder 4"/>
          <p:cNvSpPr>
            <a:spLocks noGrp="1"/>
          </p:cNvSpPr>
          <p:nvPr>
            <p:ph/>
          </p:nvPr>
        </p:nvSpPr>
        <p:spPr>
          <a:xfrm>
            <a:off x="5183280" y="3532680"/>
            <a:ext cx="3011400" cy="232416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Calibri"/>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F8A7FDB4-6FC4-486E-81F1-EC8739EB7D1A}"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839880" y="457200"/>
            <a:ext cx="3931560" cy="1599480"/>
          </a:xfrm>
          <a:prstGeom prst="rect">
            <a:avLst/>
          </a:prstGeom>
          <a:noFill/>
          <a:ln w="0">
            <a:noFill/>
          </a:ln>
        </p:spPr>
        <p:txBody>
          <a:bodyPr lIns="0" tIns="0" rIns="0" bIns="0" anchor="ctr">
            <a:noAutofit/>
          </a:bodyPr>
          <a:lstStyle/>
          <a:p>
            <a:pPr indent="0">
              <a:buNone/>
            </a:pPr>
            <a:endParaRPr lang="en-US" sz="1800" b="0" strike="noStrike" spc="-1">
              <a:solidFill>
                <a:schemeClr val="dk1"/>
              </a:solidFill>
              <a:latin typeface="Calibri"/>
            </a:endParaRPr>
          </a:p>
        </p:txBody>
      </p:sp>
      <p:sp>
        <p:nvSpPr>
          <p:cNvPr id="19" name="PlaceHolder 2"/>
          <p:cNvSpPr>
            <a:spLocks noGrp="1"/>
          </p:cNvSpPr>
          <p:nvPr>
            <p:ph/>
          </p:nvPr>
        </p:nvSpPr>
        <p:spPr>
          <a:xfrm>
            <a:off x="5183280" y="987480"/>
            <a:ext cx="3011400" cy="487296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Calibri"/>
            </a:endParaRPr>
          </a:p>
        </p:txBody>
      </p:sp>
      <p:sp>
        <p:nvSpPr>
          <p:cNvPr id="20" name="PlaceHolder 3"/>
          <p:cNvSpPr>
            <a:spLocks noGrp="1"/>
          </p:cNvSpPr>
          <p:nvPr>
            <p:ph/>
          </p:nvPr>
        </p:nvSpPr>
        <p:spPr>
          <a:xfrm>
            <a:off x="8345520" y="987480"/>
            <a:ext cx="3011400" cy="232416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Calibri"/>
            </a:endParaRPr>
          </a:p>
        </p:txBody>
      </p:sp>
      <p:sp>
        <p:nvSpPr>
          <p:cNvPr id="21" name="PlaceHolder 4"/>
          <p:cNvSpPr>
            <a:spLocks noGrp="1"/>
          </p:cNvSpPr>
          <p:nvPr>
            <p:ph/>
          </p:nvPr>
        </p:nvSpPr>
        <p:spPr>
          <a:xfrm>
            <a:off x="8345520" y="3532680"/>
            <a:ext cx="3011400" cy="232416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Calibri"/>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B9A46E96-7580-4EBE-BAB8-AE34F344A604}"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839880" y="457200"/>
            <a:ext cx="3931560" cy="1599480"/>
          </a:xfrm>
          <a:prstGeom prst="rect">
            <a:avLst/>
          </a:prstGeom>
          <a:noFill/>
          <a:ln w="0">
            <a:noFill/>
          </a:ln>
        </p:spPr>
        <p:txBody>
          <a:bodyPr lIns="0" tIns="0" rIns="0" bIns="0" anchor="ctr">
            <a:noAutofit/>
          </a:bodyPr>
          <a:lstStyle/>
          <a:p>
            <a:pPr indent="0">
              <a:buNone/>
            </a:pPr>
            <a:endParaRPr lang="en-US" sz="1800" b="0" strike="noStrike" spc="-1">
              <a:solidFill>
                <a:schemeClr val="dk1"/>
              </a:solidFill>
              <a:latin typeface="Calibri"/>
            </a:endParaRPr>
          </a:p>
        </p:txBody>
      </p:sp>
      <p:sp>
        <p:nvSpPr>
          <p:cNvPr id="23" name="PlaceHolder 2"/>
          <p:cNvSpPr>
            <a:spLocks noGrp="1"/>
          </p:cNvSpPr>
          <p:nvPr>
            <p:ph/>
          </p:nvPr>
        </p:nvSpPr>
        <p:spPr>
          <a:xfrm>
            <a:off x="5183280" y="987480"/>
            <a:ext cx="3011400" cy="232416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Calibri"/>
            </a:endParaRPr>
          </a:p>
        </p:txBody>
      </p:sp>
      <p:sp>
        <p:nvSpPr>
          <p:cNvPr id="24" name="PlaceHolder 3"/>
          <p:cNvSpPr>
            <a:spLocks noGrp="1"/>
          </p:cNvSpPr>
          <p:nvPr>
            <p:ph/>
          </p:nvPr>
        </p:nvSpPr>
        <p:spPr>
          <a:xfrm>
            <a:off x="8345520" y="987480"/>
            <a:ext cx="3011400" cy="232416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Calibri"/>
            </a:endParaRPr>
          </a:p>
        </p:txBody>
      </p:sp>
      <p:sp>
        <p:nvSpPr>
          <p:cNvPr id="25" name="PlaceHolder 4"/>
          <p:cNvSpPr>
            <a:spLocks noGrp="1"/>
          </p:cNvSpPr>
          <p:nvPr>
            <p:ph/>
          </p:nvPr>
        </p:nvSpPr>
        <p:spPr>
          <a:xfrm>
            <a:off x="5183280" y="3532680"/>
            <a:ext cx="6171480" cy="232416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chemeClr val="dk1"/>
              </a:solidFill>
              <a:latin typeface="Calibri"/>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D791005C-81D8-4F1A-A56F-948A98D892F4}"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1523880" y="1122480"/>
            <a:ext cx="9143280" cy="2386800"/>
          </a:xfrm>
          <a:prstGeom prst="rect">
            <a:avLst/>
          </a:prstGeom>
          <a:noFill/>
          <a:ln w="0">
            <a:noFill/>
          </a:ln>
        </p:spPr>
        <p:txBody>
          <a:bodyPr lIns="91440" tIns="45720" rIns="91440" bIns="45720" anchor="b">
            <a:noAutofit/>
          </a:bodyPr>
          <a:lstStyle/>
          <a:p>
            <a:pPr indent="0" algn="ctr" defTabSz="914400">
              <a:lnSpc>
                <a:spcPct val="90000"/>
              </a:lnSpc>
              <a:buNone/>
              <a:tabLst>
                <a:tab pos="0" algn="l"/>
              </a:tabLst>
            </a:pPr>
            <a:r>
              <a:rPr lang="en-US" sz="6000" b="0" strike="noStrike" spc="-1">
                <a:solidFill>
                  <a:schemeClr val="dk1"/>
                </a:solidFill>
                <a:latin typeface="Calibri Light"/>
              </a:rPr>
              <a:t>Click to edit Master title style</a:t>
            </a:r>
            <a:endParaRPr lang="en-US" sz="6000" b="0" strike="noStrike" spc="-1">
              <a:solidFill>
                <a:schemeClr val="dk1"/>
              </a:solidFill>
              <a:latin typeface="Calibri"/>
            </a:endParaRPr>
          </a:p>
        </p:txBody>
      </p:sp>
      <p:sp>
        <p:nvSpPr>
          <p:cNvPr id="6" name="PlaceHolder 2"/>
          <p:cNvSpPr>
            <a:spLocks noGrp="1"/>
          </p:cNvSpPr>
          <p:nvPr>
            <p:ph type="dt" idx="1"/>
          </p:nvPr>
        </p:nvSpPr>
        <p:spPr>
          <a:xfrm>
            <a:off x="838080" y="6356520"/>
            <a:ext cx="2742480" cy="364320"/>
          </a:xfrm>
          <a:prstGeom prst="rect">
            <a:avLst/>
          </a:prstGeom>
          <a:noFill/>
          <a:ln w="0">
            <a:noFill/>
          </a:ln>
        </p:spPr>
        <p:txBody>
          <a:bodyPr lIns="91440" tIns="45720" rIns="91440" bIns="45720" anchor="ctr">
            <a:noAutofit/>
          </a:bodyPr>
          <a:lstStyle>
            <a:lvl1pPr indent="0" defTabSz="457200">
              <a:lnSpc>
                <a:spcPct val="100000"/>
              </a:lnSpc>
              <a:buNone/>
              <a:tabLst>
                <a:tab pos="0" algn="l"/>
              </a:tabLst>
              <a:defRPr lang="en-US" sz="1200" b="0" strike="noStrike" spc="-1">
                <a:solidFill>
                  <a:schemeClr val="dk1">
                    <a:tint val="75000"/>
                  </a:schemeClr>
                </a:solidFill>
                <a:latin typeface="Calibri"/>
              </a:defRPr>
            </a:lvl1pPr>
          </a:lstStyle>
          <a:p>
            <a:pPr indent="0" defTabSz="457200">
              <a:lnSpc>
                <a:spcPct val="100000"/>
              </a:lnSpc>
              <a:buNone/>
              <a:tabLst>
                <a:tab pos="0" algn="l"/>
              </a:tabLst>
            </a:pPr>
            <a:r>
              <a:rPr lang="en-US" sz="1200" b="0" strike="noStrike" spc="-1">
                <a:solidFill>
                  <a:schemeClr val="dk1">
                    <a:tint val="75000"/>
                  </a:schemeClr>
                </a:solidFill>
                <a:latin typeface="Calibri"/>
              </a:rPr>
              <a:t>&lt;date/time&gt;</a:t>
            </a:r>
            <a:endParaRPr lang="en-GB" sz="1200" b="0" strike="noStrike" spc="-1">
              <a:solidFill>
                <a:srgbClr val="000000"/>
              </a:solidFill>
              <a:latin typeface="Times New Roman"/>
            </a:endParaRPr>
          </a:p>
        </p:txBody>
      </p:sp>
      <p:sp>
        <p:nvSpPr>
          <p:cNvPr id="2" name="PlaceHolder 3"/>
          <p:cNvSpPr>
            <a:spLocks noGrp="1"/>
          </p:cNvSpPr>
          <p:nvPr>
            <p:ph type="ftr" idx="2"/>
          </p:nvPr>
        </p:nvSpPr>
        <p:spPr>
          <a:xfrm>
            <a:off x="4038480" y="6356520"/>
            <a:ext cx="4114080" cy="364320"/>
          </a:xfrm>
          <a:prstGeom prst="rect">
            <a:avLst/>
          </a:prstGeom>
          <a:noFill/>
          <a:ln w="0">
            <a:noFill/>
          </a:ln>
        </p:spPr>
        <p:txBody>
          <a:bodyPr lIns="91440" tIns="45720" rIns="91440" bIns="45720" anchor="ctr">
            <a:noAutofit/>
          </a:bodyPr>
          <a:lstStyle>
            <a:lvl1pPr indent="0" algn="ctr" defTabSz="914400">
              <a:lnSpc>
                <a:spcPct val="100000"/>
              </a:lnSpc>
              <a:buNone/>
              <a:tabLst>
                <a:tab pos="0" algn="l"/>
              </a:tabLst>
              <a:defRPr lang="en-GB" sz="1400" b="0" strike="noStrike" spc="-1">
                <a:solidFill>
                  <a:srgbClr val="000000"/>
                </a:solidFill>
                <a:latin typeface="Times New Roman"/>
              </a:defRPr>
            </a:lvl1pPr>
          </a:lstStyle>
          <a:p>
            <a:pPr indent="0" algn="ctr" defTabSz="914400">
              <a:lnSpc>
                <a:spcPct val="100000"/>
              </a:lnSpc>
              <a:buNone/>
              <a:tabLst>
                <a:tab pos="0" algn="l"/>
              </a:tabLst>
            </a:pPr>
            <a:r>
              <a:rPr lang="en-GB" sz="1400" b="0" strike="noStrike" spc="-1">
                <a:solidFill>
                  <a:srgbClr val="000000"/>
                </a:solidFill>
                <a:latin typeface="Times New Roman"/>
              </a:rPr>
              <a:t>&lt;footer&gt;</a:t>
            </a:r>
          </a:p>
        </p:txBody>
      </p:sp>
      <p:sp>
        <p:nvSpPr>
          <p:cNvPr id="3" name="PlaceHolder 4"/>
          <p:cNvSpPr>
            <a:spLocks noGrp="1"/>
          </p:cNvSpPr>
          <p:nvPr>
            <p:ph type="sldNum" idx="3"/>
          </p:nvPr>
        </p:nvSpPr>
        <p:spPr>
          <a:xfrm>
            <a:off x="8610480" y="6356520"/>
            <a:ext cx="2742480" cy="364320"/>
          </a:xfrm>
          <a:prstGeom prst="rect">
            <a:avLst/>
          </a:prstGeom>
          <a:noFill/>
          <a:ln w="0">
            <a:noFill/>
          </a:ln>
        </p:spPr>
        <p:txBody>
          <a:bodyPr lIns="91440" tIns="45720" rIns="91440" bIns="45720" anchor="ctr">
            <a:noAutofit/>
          </a:bodyPr>
          <a:lstStyle>
            <a:lvl1pPr indent="0" algn="r" defTabSz="457200">
              <a:lnSpc>
                <a:spcPct val="100000"/>
              </a:lnSpc>
              <a:buNone/>
              <a:tabLst>
                <a:tab pos="0" algn="l"/>
              </a:tabLst>
              <a:defRPr lang="en-US" sz="1200" b="0" strike="noStrike" spc="-1">
                <a:solidFill>
                  <a:schemeClr val="dk1">
                    <a:tint val="75000"/>
                  </a:schemeClr>
                </a:solidFill>
                <a:latin typeface="Calibri"/>
              </a:defRPr>
            </a:lvl1pPr>
          </a:lstStyle>
          <a:p>
            <a:pPr indent="0" algn="r" defTabSz="457200">
              <a:lnSpc>
                <a:spcPct val="100000"/>
              </a:lnSpc>
              <a:buNone/>
              <a:tabLst>
                <a:tab pos="0" algn="l"/>
              </a:tabLst>
            </a:pPr>
            <a:fld id="{D7189493-E1CE-4854-B63A-A7394246556E}" type="slidenum">
              <a:rPr lang="en-US" sz="1200" b="0" strike="noStrike" spc="-1">
                <a:solidFill>
                  <a:schemeClr val="dk1">
                    <a:tint val="75000"/>
                  </a:schemeClr>
                </a:solidFill>
                <a:latin typeface="Calibri"/>
              </a:rPr>
              <a:t>‹#›</a:t>
            </a:fld>
            <a:endParaRPr lang="en-GB" sz="1200" b="0" strike="noStrike" spc="-1">
              <a:solidFill>
                <a:srgbClr val="000000"/>
              </a:solidFill>
              <a:latin typeface="Times New Roman"/>
            </a:endParaRPr>
          </a:p>
        </p:txBody>
      </p:sp>
      <p:sp>
        <p:nvSpPr>
          <p:cNvPr id="4" name="PlaceHolder 5"/>
          <p:cNvSpPr>
            <a:spLocks noGrp="1"/>
          </p:cNvSpPr>
          <p:nvPr>
            <p:ph type="body"/>
          </p:nvPr>
        </p:nvSpPr>
        <p:spPr>
          <a:xfrm>
            <a:off x="609480" y="1604520"/>
            <a:ext cx="10972080" cy="3976920"/>
          </a:xfrm>
          <a:prstGeom prst="rect">
            <a:avLst/>
          </a:prstGeom>
          <a:noFill/>
          <a:ln w="0">
            <a:noFill/>
          </a:ln>
        </p:spPr>
        <p:txBody>
          <a:bodyPr lIns="0" tIns="0" rIns="0" bIns="0" anchor="t">
            <a:normAutofit/>
          </a:bodyPr>
          <a:lstStyle/>
          <a:p>
            <a:pPr marL="432000" indent="-324000" defTabSz="914400">
              <a:lnSpc>
                <a:spcPct val="90000"/>
              </a:lnSpc>
              <a:spcBef>
                <a:spcPts val="1417"/>
              </a:spcBef>
              <a:buClr>
                <a:srgbClr val="000000"/>
              </a:buClr>
              <a:buSzPct val="45000"/>
              <a:buFont typeface="Wingdings" charset="2"/>
              <a:buChar char=""/>
            </a:pPr>
            <a:r>
              <a:rPr lang="en-US" sz="2800" b="0" strike="noStrike" spc="-1">
                <a:solidFill>
                  <a:schemeClr val="dk1"/>
                </a:solidFill>
                <a:latin typeface="Calibri"/>
              </a:rPr>
              <a:t>Click to edit the outline text format</a:t>
            </a:r>
          </a:p>
          <a:p>
            <a:pPr marL="864000" lvl="1" indent="-324000" defTabSz="914400">
              <a:lnSpc>
                <a:spcPct val="90000"/>
              </a:lnSpc>
              <a:spcBef>
                <a:spcPts val="1134"/>
              </a:spcBef>
              <a:buClr>
                <a:srgbClr val="000000"/>
              </a:buClr>
              <a:buSzPct val="75000"/>
              <a:buFont typeface="Symbol"/>
              <a:buChar char=""/>
            </a:pPr>
            <a:r>
              <a:rPr lang="en-US" sz="2000" b="0" strike="noStrike" spc="-1">
                <a:solidFill>
                  <a:schemeClr val="dk1"/>
                </a:solidFill>
                <a:latin typeface="Calibri"/>
              </a:rPr>
              <a:t>Second Outline Level</a:t>
            </a:r>
          </a:p>
          <a:p>
            <a:pPr marL="1296000" lvl="2" indent="-288000" defTabSz="914400">
              <a:lnSpc>
                <a:spcPct val="90000"/>
              </a:lnSpc>
              <a:spcBef>
                <a:spcPts val="850"/>
              </a:spcBef>
              <a:buClr>
                <a:srgbClr val="000000"/>
              </a:buClr>
              <a:buSzPct val="45000"/>
              <a:buFont typeface="Wingdings" charset="2"/>
              <a:buChar char=""/>
            </a:pPr>
            <a:r>
              <a:rPr lang="en-US" sz="1800" b="0" strike="noStrike" spc="-1">
                <a:solidFill>
                  <a:schemeClr val="dk1"/>
                </a:solidFill>
                <a:latin typeface="Calibri"/>
              </a:rPr>
              <a:t>Third Outline Level</a:t>
            </a:r>
          </a:p>
          <a:p>
            <a:pPr marL="1728000" lvl="3" indent="-216000" defTabSz="914400">
              <a:lnSpc>
                <a:spcPct val="90000"/>
              </a:lnSpc>
              <a:spcBef>
                <a:spcPts val="567"/>
              </a:spcBef>
              <a:buClr>
                <a:srgbClr val="000000"/>
              </a:buClr>
              <a:buSzPct val="75000"/>
              <a:buFont typeface="Symbol"/>
              <a:buChar char=""/>
            </a:pPr>
            <a:r>
              <a:rPr lang="en-US" sz="1800" b="0" strike="noStrike" spc="-1">
                <a:solidFill>
                  <a:schemeClr val="dk1"/>
                </a:solidFill>
                <a:latin typeface="Calibri"/>
              </a:rPr>
              <a:t>Fourth Outline Level</a:t>
            </a:r>
          </a:p>
          <a:p>
            <a:pPr marL="2160000" lvl="4" indent="-216000" defTabSz="914400">
              <a:lnSpc>
                <a:spcPct val="90000"/>
              </a:lnSpc>
              <a:spcBef>
                <a:spcPts val="283"/>
              </a:spcBef>
              <a:buClr>
                <a:srgbClr val="000000"/>
              </a:buClr>
              <a:buSzPct val="45000"/>
              <a:buFont typeface="Wingdings" charset="2"/>
              <a:buChar char=""/>
            </a:pPr>
            <a:r>
              <a:rPr lang="en-US" sz="2000" b="0" strike="noStrike" spc="-1">
                <a:solidFill>
                  <a:schemeClr val="dk1"/>
                </a:solidFill>
                <a:latin typeface="Calibri"/>
              </a:rPr>
              <a:t>Fifth Outline Level</a:t>
            </a:r>
          </a:p>
          <a:p>
            <a:pPr marL="2592000" lvl="5" indent="-216000" defTabSz="914400">
              <a:lnSpc>
                <a:spcPct val="90000"/>
              </a:lnSpc>
              <a:spcBef>
                <a:spcPts val="283"/>
              </a:spcBef>
              <a:buClr>
                <a:srgbClr val="000000"/>
              </a:buClr>
              <a:buSzPct val="45000"/>
              <a:buFont typeface="Wingdings" charset="2"/>
              <a:buChar char=""/>
            </a:pPr>
            <a:r>
              <a:rPr lang="en-US" sz="2000" b="0" strike="noStrike" spc="-1">
                <a:solidFill>
                  <a:schemeClr val="dk1"/>
                </a:solidFill>
                <a:latin typeface="Calibri"/>
              </a:rPr>
              <a:t>Sixth Outline Level</a:t>
            </a:r>
          </a:p>
          <a:p>
            <a:pPr marL="3024000" lvl="6" indent="-216000" defTabSz="914400">
              <a:lnSpc>
                <a:spcPct val="90000"/>
              </a:lnSpc>
              <a:spcBef>
                <a:spcPts val="283"/>
              </a:spcBef>
              <a:buClr>
                <a:srgbClr val="000000"/>
              </a:buClr>
              <a:buSzPct val="45000"/>
              <a:buFont typeface="Wingdings" charset="2"/>
              <a:buChar char=""/>
            </a:pPr>
            <a:r>
              <a:rPr lang="en-US" sz="2000" b="0" strike="noStrike" spc="-1">
                <a:solidFill>
                  <a:schemeClr val="dk1"/>
                </a:solid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839880" y="457200"/>
            <a:ext cx="3931560" cy="1599480"/>
          </a:xfrm>
          <a:prstGeom prst="rect">
            <a:avLst/>
          </a:prstGeom>
          <a:noFill/>
          <a:ln w="0">
            <a:noFill/>
          </a:ln>
        </p:spPr>
        <p:txBody>
          <a:bodyPr lIns="91440" tIns="45720" rIns="91440" bIns="45720" anchor="b">
            <a:noAutofit/>
          </a:bodyPr>
          <a:lstStyle/>
          <a:p>
            <a:pPr indent="0" defTabSz="914400">
              <a:lnSpc>
                <a:spcPct val="90000"/>
              </a:lnSpc>
              <a:buNone/>
              <a:tabLst>
                <a:tab pos="0" algn="l"/>
              </a:tabLst>
            </a:pPr>
            <a:r>
              <a:rPr lang="en-US" sz="3200" b="0" strike="noStrike" spc="-1">
                <a:solidFill>
                  <a:schemeClr val="dk1"/>
                </a:solidFill>
                <a:latin typeface="Calibri Light"/>
              </a:rPr>
              <a:t>Click to edit Master title style</a:t>
            </a:r>
            <a:endParaRPr lang="en-US" sz="3200" b="0" strike="noStrike" spc="-1">
              <a:solidFill>
                <a:schemeClr val="dk1"/>
              </a:solidFill>
              <a:latin typeface="Calibri"/>
            </a:endParaRPr>
          </a:p>
        </p:txBody>
      </p:sp>
      <p:sp>
        <p:nvSpPr>
          <p:cNvPr id="42" name="PlaceHolder 2"/>
          <p:cNvSpPr>
            <a:spLocks noGrp="1"/>
          </p:cNvSpPr>
          <p:nvPr>
            <p:ph type="body"/>
          </p:nvPr>
        </p:nvSpPr>
        <p:spPr>
          <a:xfrm>
            <a:off x="5183280" y="987480"/>
            <a:ext cx="6171480" cy="4872960"/>
          </a:xfrm>
          <a:prstGeom prst="rect">
            <a:avLst/>
          </a:prstGeom>
          <a:noFill/>
          <a:ln w="0">
            <a:noFill/>
          </a:ln>
        </p:spPr>
        <p:txBody>
          <a:bodyPr lIns="90000" tIns="45000" rIns="90000" bIns="45000" anchor="t">
            <a:noAutofit/>
          </a:bodyPr>
          <a:lstStyle/>
          <a:p>
            <a:pPr marL="228600" indent="0" defTabSz="457200">
              <a:lnSpc>
                <a:spcPct val="100000"/>
              </a:lnSpc>
              <a:spcBef>
                <a:spcPts val="1001"/>
              </a:spcBef>
              <a:buNone/>
              <a:tabLst>
                <a:tab pos="0" algn="l"/>
              </a:tabLst>
            </a:pPr>
            <a:r>
              <a:rPr lang="en-US" sz="3200" b="0" strike="noStrike" spc="-1">
                <a:solidFill>
                  <a:schemeClr val="dk1"/>
                </a:solidFill>
                <a:latin typeface="Calibri"/>
              </a:rPr>
              <a:t>Click icon to add picture</a:t>
            </a:r>
          </a:p>
        </p:txBody>
      </p:sp>
      <p:sp>
        <p:nvSpPr>
          <p:cNvPr id="43" name="PlaceHolder 3"/>
          <p:cNvSpPr>
            <a:spLocks noGrp="1"/>
          </p:cNvSpPr>
          <p:nvPr>
            <p:ph type="body"/>
          </p:nvPr>
        </p:nvSpPr>
        <p:spPr>
          <a:xfrm>
            <a:off x="839880" y="2057400"/>
            <a:ext cx="3931560" cy="3810960"/>
          </a:xfrm>
          <a:prstGeom prst="rect">
            <a:avLst/>
          </a:prstGeom>
          <a:noFill/>
          <a:ln w="0">
            <a:noFill/>
          </a:ln>
        </p:spPr>
        <p:txBody>
          <a:bodyPr lIns="91440" tIns="45720" rIns="91440" bIns="45720" anchor="t">
            <a:noAutofit/>
          </a:bodyPr>
          <a:lstStyle/>
          <a:p>
            <a:pPr marL="228600" indent="0" defTabSz="914400">
              <a:lnSpc>
                <a:spcPct val="90000"/>
              </a:lnSpc>
              <a:spcBef>
                <a:spcPts val="1001"/>
              </a:spcBef>
              <a:buNone/>
              <a:tabLst>
                <a:tab pos="0" algn="l"/>
              </a:tabLst>
            </a:pPr>
            <a:r>
              <a:rPr lang="en-US" sz="1600" b="0" strike="noStrike" spc="-1">
                <a:solidFill>
                  <a:schemeClr val="dk1"/>
                </a:solidFill>
                <a:latin typeface="Calibri"/>
              </a:rPr>
              <a:t>Click to edit Master text styles</a:t>
            </a:r>
          </a:p>
        </p:txBody>
      </p:sp>
      <p:sp>
        <p:nvSpPr>
          <p:cNvPr id="44" name="PlaceHolder 4"/>
          <p:cNvSpPr>
            <a:spLocks noGrp="1"/>
          </p:cNvSpPr>
          <p:nvPr>
            <p:ph type="dt" idx="4"/>
          </p:nvPr>
        </p:nvSpPr>
        <p:spPr>
          <a:xfrm>
            <a:off x="838080" y="6356520"/>
            <a:ext cx="2742480" cy="364320"/>
          </a:xfrm>
          <a:prstGeom prst="rect">
            <a:avLst/>
          </a:prstGeom>
          <a:noFill/>
          <a:ln w="0">
            <a:noFill/>
          </a:ln>
        </p:spPr>
        <p:txBody>
          <a:bodyPr lIns="91440" tIns="45720" rIns="91440" bIns="45720" anchor="ctr">
            <a:noAutofit/>
          </a:bodyPr>
          <a:lstStyle>
            <a:lvl1pPr indent="0" defTabSz="457200">
              <a:lnSpc>
                <a:spcPct val="100000"/>
              </a:lnSpc>
              <a:buNone/>
              <a:tabLst>
                <a:tab pos="0" algn="l"/>
              </a:tabLst>
              <a:defRPr lang="en-GB" sz="1200" b="0" strike="noStrike" spc="-1">
                <a:solidFill>
                  <a:schemeClr val="dk1">
                    <a:tint val="75000"/>
                  </a:schemeClr>
                </a:solidFill>
                <a:latin typeface="Calibri"/>
              </a:defRPr>
            </a:lvl1pPr>
          </a:lstStyle>
          <a:p>
            <a:pPr indent="0" defTabSz="457200">
              <a:lnSpc>
                <a:spcPct val="100000"/>
              </a:lnSpc>
              <a:buNone/>
              <a:tabLst>
                <a:tab pos="0" algn="l"/>
              </a:tabLst>
            </a:pPr>
            <a:r>
              <a:rPr lang="en-GB" sz="1200" b="0" strike="noStrike" spc="-1">
                <a:solidFill>
                  <a:schemeClr val="dk1">
                    <a:tint val="75000"/>
                  </a:schemeClr>
                </a:solidFill>
                <a:latin typeface="Calibri"/>
              </a:rPr>
              <a:t>&lt;date/time&gt;</a:t>
            </a:r>
            <a:endParaRPr lang="en-GB" sz="1200" b="0" strike="noStrike" spc="-1">
              <a:solidFill>
                <a:srgbClr val="000000"/>
              </a:solidFill>
              <a:latin typeface="Times New Roman"/>
            </a:endParaRPr>
          </a:p>
        </p:txBody>
      </p:sp>
      <p:sp>
        <p:nvSpPr>
          <p:cNvPr id="45" name="PlaceHolder 5"/>
          <p:cNvSpPr>
            <a:spLocks noGrp="1"/>
          </p:cNvSpPr>
          <p:nvPr>
            <p:ph type="ftr" idx="5"/>
          </p:nvPr>
        </p:nvSpPr>
        <p:spPr>
          <a:xfrm>
            <a:off x="4038480" y="6356520"/>
            <a:ext cx="4114080" cy="364320"/>
          </a:xfrm>
          <a:prstGeom prst="rect">
            <a:avLst/>
          </a:prstGeom>
          <a:noFill/>
          <a:ln w="0">
            <a:noFill/>
          </a:ln>
        </p:spPr>
        <p:txBody>
          <a:bodyPr lIns="91440" tIns="45720" rIns="91440" bIns="45720" anchor="ctr">
            <a:noAutofit/>
          </a:bodyPr>
          <a:lstStyle>
            <a:lvl1pPr indent="0" algn="ctr" defTabSz="457200">
              <a:lnSpc>
                <a:spcPct val="100000"/>
              </a:lnSpc>
              <a:buNone/>
              <a:tabLst>
                <a:tab pos="0" algn="l"/>
              </a:tabLst>
              <a:defRPr lang="en-GB" sz="1200" b="0" strike="noStrike" spc="-1">
                <a:solidFill>
                  <a:schemeClr val="dk1">
                    <a:tint val="75000"/>
                  </a:schemeClr>
                </a:solidFill>
                <a:latin typeface="Calibri"/>
              </a:defRPr>
            </a:lvl1pPr>
          </a:lstStyle>
          <a:p>
            <a:pPr indent="0" algn="ctr" defTabSz="457200">
              <a:lnSpc>
                <a:spcPct val="100000"/>
              </a:lnSpc>
              <a:buNone/>
              <a:tabLst>
                <a:tab pos="0" algn="l"/>
              </a:tabLst>
            </a:pPr>
            <a:r>
              <a:rPr lang="en-GB" sz="1200" b="0" strike="noStrike" spc="-1">
                <a:solidFill>
                  <a:schemeClr val="dk1">
                    <a:tint val="75000"/>
                  </a:schemeClr>
                </a:solidFill>
                <a:latin typeface="Calibri"/>
              </a:rPr>
              <a:t>&lt;footer&gt;</a:t>
            </a:r>
            <a:endParaRPr lang="en-GB" sz="1200" b="0" strike="noStrike" spc="-1">
              <a:solidFill>
                <a:srgbClr val="000000"/>
              </a:solidFill>
              <a:latin typeface="Times New Roman"/>
            </a:endParaRPr>
          </a:p>
        </p:txBody>
      </p:sp>
      <p:sp>
        <p:nvSpPr>
          <p:cNvPr id="46" name="PlaceHolder 6"/>
          <p:cNvSpPr>
            <a:spLocks noGrp="1"/>
          </p:cNvSpPr>
          <p:nvPr>
            <p:ph type="sldNum" idx="6"/>
          </p:nvPr>
        </p:nvSpPr>
        <p:spPr>
          <a:xfrm>
            <a:off x="8610480" y="6356520"/>
            <a:ext cx="2742480" cy="364320"/>
          </a:xfrm>
          <a:prstGeom prst="rect">
            <a:avLst/>
          </a:prstGeom>
          <a:noFill/>
          <a:ln w="0">
            <a:noFill/>
          </a:ln>
        </p:spPr>
        <p:txBody>
          <a:bodyPr lIns="91440" tIns="45720" rIns="91440" bIns="45720" anchor="ctr">
            <a:noAutofit/>
          </a:bodyPr>
          <a:lstStyle>
            <a:lvl1pPr indent="0" algn="r" defTabSz="457200">
              <a:lnSpc>
                <a:spcPct val="100000"/>
              </a:lnSpc>
              <a:buNone/>
              <a:tabLst>
                <a:tab pos="0" algn="l"/>
              </a:tabLst>
              <a:defRPr lang="en-GB" sz="1200" b="0" strike="noStrike" spc="-1">
                <a:solidFill>
                  <a:schemeClr val="dk1">
                    <a:tint val="75000"/>
                  </a:schemeClr>
                </a:solidFill>
                <a:latin typeface="Calibri"/>
              </a:defRPr>
            </a:lvl1pPr>
          </a:lstStyle>
          <a:p>
            <a:pPr indent="0" algn="r" defTabSz="457200">
              <a:lnSpc>
                <a:spcPct val="100000"/>
              </a:lnSpc>
              <a:buNone/>
              <a:tabLst>
                <a:tab pos="0" algn="l"/>
              </a:tabLst>
            </a:pPr>
            <a:fld id="{E9F94C17-ECAD-4920-8D0D-855CC1BB0CF3}" type="slidenum">
              <a:rPr lang="en-GB" sz="1200" b="0" strike="noStrike" spc="-1">
                <a:solidFill>
                  <a:schemeClr val="dk1">
                    <a:tint val="75000"/>
                  </a:schemeClr>
                </a:solidFill>
                <a:latin typeface="Calibri"/>
              </a:rPr>
              <a:t>‹#›</a:t>
            </a:fld>
            <a:endParaRPr lang="en-GB"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libdems.org.uk/news/article/britains-nuclear-deterrent-depends-on-trump-its-time-to-change-that" TargetMode="External"/><Relationship Id="rId2" Type="http://schemas.openxmlformats.org/officeDocument/2006/relationships/hyperlink" Target="https://www.libdems.org.uk/news/article/the-uks-nuclear-deterrent-our-new-policy" TargetMode="Externa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hyperlink" Target="https://www.snp.org/policies/what-is-the-snp-position-on-nuclear-weapons/" TargetMode="Externa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s://www.gov.uk/government/organisations/ministry-of-defence/about"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hyperlink" Target="https://www.raf.mod.uk/" TargetMode="External"/><Relationship Id="rId5" Type="http://schemas.openxmlformats.org/officeDocument/2006/relationships/hyperlink" Target="https://www.army.mod.uk/" TargetMode="External"/><Relationship Id="rId4" Type="http://schemas.openxmlformats.org/officeDocument/2006/relationships/hyperlink" Target="https://www.royalnavy.mod.uk/"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hocanivotefor.co.uk/"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s://www.parliament.scot/get-involved/cross-party-groups/current-cross-party-groups/2021/nuclear-disarmament"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www.conservatives.com/news/kemis-speech-on-foreign-policy" TargetMode="External"/><Relationship Id="rId2" Type="http://schemas.openxmlformats.org/officeDocument/2006/relationships/hyperlink" Target="https://public.conservatives.com/static/documents/GE2024/Conservative-Manifesto-GE2024.pdf"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hyperlink" Target="https://greens.scot/blog/no-nukes-in-an-independent-scotland" TargetMode="Externa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hyperlink" Target="https://www.gov.uk/government/news/this-labour-government-will-have-a-nato-first-defence-strategy-article-by-the-foreign-secretary-and-defence-secretary"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89" name="PlaceHolder 1"/>
          <p:cNvSpPr>
            <a:spLocks noGrp="1"/>
          </p:cNvSpPr>
          <p:nvPr>
            <p:ph type="title"/>
          </p:nvPr>
        </p:nvSpPr>
        <p:spPr>
          <a:xfrm>
            <a:off x="451080" y="325800"/>
            <a:ext cx="11178000" cy="1631880"/>
          </a:xfrm>
          <a:prstGeom prst="rect">
            <a:avLst/>
          </a:prstGeom>
          <a:noFill/>
          <a:ln w="0">
            <a:noFill/>
          </a:ln>
        </p:spPr>
        <p:txBody>
          <a:bodyPr lIns="91440" tIns="45720" rIns="91440" bIns="45720" anchor="b">
            <a:normAutofit fontScale="93422"/>
          </a:bodyPr>
          <a:lstStyle/>
          <a:p>
            <a:pPr indent="0" algn="ctr" defTabSz="914400">
              <a:lnSpc>
                <a:spcPct val="90000"/>
              </a:lnSpc>
              <a:buNone/>
              <a:tabLst>
                <a:tab pos="0" algn="l"/>
              </a:tabLst>
            </a:pPr>
            <a:r>
              <a:rPr lang="en-GB" sz="6000" b="0" strike="noStrike" spc="398" dirty="0">
                <a:solidFill>
                  <a:schemeClr val="dk1"/>
                </a:solidFill>
                <a:latin typeface="DK Longreach"/>
              </a:rPr>
              <a:t>The Scottish Election </a:t>
            </a:r>
            <a:r>
              <a:rPr sz="6000" dirty="0"/>
              <a:t/>
            </a:r>
            <a:br>
              <a:rPr sz="6000" dirty="0"/>
            </a:br>
            <a:r>
              <a:rPr lang="en-GB" sz="6000" b="0" strike="noStrike" spc="398" dirty="0">
                <a:solidFill>
                  <a:schemeClr val="dk1"/>
                </a:solidFill>
                <a:latin typeface="DK Longreach"/>
              </a:rPr>
              <a:t> Nuclear Weapons Debate</a:t>
            </a:r>
            <a:endParaRPr lang="en-US" sz="6000" b="0" strike="noStrike" spc="-1" dirty="0">
              <a:solidFill>
                <a:schemeClr val="dk1"/>
              </a:solidFill>
              <a:latin typeface="Calibri"/>
            </a:endParaRPr>
          </a:p>
        </p:txBody>
      </p:sp>
      <p:sp>
        <p:nvSpPr>
          <p:cNvPr id="90" name="PlaceHolder 2"/>
          <p:cNvSpPr>
            <a:spLocks noGrp="1"/>
          </p:cNvSpPr>
          <p:nvPr>
            <p:ph type="subTitle"/>
          </p:nvPr>
        </p:nvSpPr>
        <p:spPr>
          <a:xfrm>
            <a:off x="1415160" y="2342520"/>
            <a:ext cx="9249840" cy="3832560"/>
          </a:xfrm>
          <a:prstGeom prst="rect">
            <a:avLst/>
          </a:prstGeom>
          <a:noFill/>
          <a:ln w="0">
            <a:noFill/>
          </a:ln>
        </p:spPr>
        <p:txBody>
          <a:bodyPr lIns="91440" tIns="45720" rIns="91440" bIns="45720" anchor="t">
            <a:normAutofit/>
          </a:bodyPr>
          <a:lstStyle/>
          <a:p>
            <a:pPr marL="228600" indent="0" defTabSz="914400">
              <a:lnSpc>
                <a:spcPct val="90000"/>
              </a:lnSpc>
              <a:spcBef>
                <a:spcPts val="1001"/>
              </a:spcBef>
              <a:buNone/>
              <a:tabLst>
                <a:tab pos="0" algn="l"/>
              </a:tabLst>
            </a:pPr>
            <a:r>
              <a:rPr lang="en-GB" sz="2400" b="1" strike="noStrike" spc="-1" dirty="0">
                <a:solidFill>
                  <a:schemeClr val="dk1"/>
                </a:solidFill>
                <a:latin typeface="Arial" panose="020B0604020202020204" pitchFamily="34" charset="0"/>
                <a:cs typeface="Arial" panose="020B0604020202020204" pitchFamily="34" charset="0"/>
              </a:rPr>
              <a:t>In this presentation</a:t>
            </a:r>
            <a:r>
              <a:rPr lang="en-GB" sz="2400" b="0" strike="noStrike" spc="-1" dirty="0">
                <a:solidFill>
                  <a:schemeClr val="dk1"/>
                </a:solidFill>
                <a:latin typeface="Arial" panose="020B0604020202020204" pitchFamily="34" charset="0"/>
                <a:cs typeface="Arial" panose="020B0604020202020204" pitchFamily="34" charset="0"/>
              </a:rPr>
              <a:t>:</a:t>
            </a:r>
            <a:endParaRPr lang="en-GB" sz="2400" b="0" strike="noStrike" spc="-1" dirty="0">
              <a:solidFill>
                <a:srgbClr val="000000"/>
              </a:solidFill>
              <a:latin typeface="Arial" panose="020B0604020202020204" pitchFamily="34" charset="0"/>
              <a:cs typeface="Arial" panose="020B0604020202020204" pitchFamily="34" charset="0"/>
            </a:endParaRPr>
          </a:p>
          <a:p>
            <a:pPr marL="343080" indent="-343080" defTabSz="914400">
              <a:lnSpc>
                <a:spcPct val="90000"/>
              </a:lnSpc>
              <a:spcBef>
                <a:spcPts val="1001"/>
              </a:spcBef>
              <a:buClr>
                <a:srgbClr val="000000"/>
              </a:buClr>
              <a:buFont typeface="Arial"/>
              <a:buChar char="•"/>
              <a:tabLst>
                <a:tab pos="0" algn="l"/>
              </a:tabLst>
            </a:pPr>
            <a:r>
              <a:rPr lang="en-GB" sz="2400" b="0" strike="noStrike" spc="-1" dirty="0">
                <a:solidFill>
                  <a:schemeClr val="dk1"/>
                </a:solidFill>
                <a:latin typeface="Arial" panose="020B0604020202020204" pitchFamily="34" charset="0"/>
                <a:cs typeface="Arial" panose="020B0604020202020204" pitchFamily="34" charset="0"/>
              </a:rPr>
              <a:t>UK and Scottish Governments do not agree on Trident</a:t>
            </a:r>
            <a:endParaRPr lang="en-GB" sz="2400" b="0" strike="noStrike" spc="-1" dirty="0">
              <a:solidFill>
                <a:srgbClr val="000000"/>
              </a:solidFill>
              <a:latin typeface="Arial" panose="020B0604020202020204" pitchFamily="34" charset="0"/>
              <a:cs typeface="Arial" panose="020B0604020202020204" pitchFamily="34" charset="0"/>
            </a:endParaRPr>
          </a:p>
          <a:p>
            <a:pPr marL="343080" indent="-343080" defTabSz="914400">
              <a:lnSpc>
                <a:spcPct val="90000"/>
              </a:lnSpc>
              <a:spcBef>
                <a:spcPts val="1001"/>
              </a:spcBef>
              <a:buClr>
                <a:srgbClr val="000000"/>
              </a:buClr>
              <a:buFont typeface="Arial"/>
              <a:buChar char="•"/>
              <a:tabLst>
                <a:tab pos="0" algn="l"/>
              </a:tabLst>
            </a:pPr>
            <a:r>
              <a:rPr lang="en-GB" sz="2400" b="0" strike="noStrike" spc="-1" dirty="0">
                <a:solidFill>
                  <a:schemeClr val="dk1"/>
                </a:solidFill>
                <a:latin typeface="Arial" panose="020B0604020202020204" pitchFamily="34" charset="0"/>
                <a:cs typeface="Arial" panose="020B0604020202020204" pitchFamily="34" charset="0"/>
              </a:rPr>
              <a:t>Devolved and Reserved Powers</a:t>
            </a:r>
            <a:endParaRPr lang="en-GB" sz="2400" b="0" strike="noStrike" spc="-1" dirty="0">
              <a:solidFill>
                <a:srgbClr val="000000"/>
              </a:solidFill>
              <a:latin typeface="Arial" panose="020B0604020202020204" pitchFamily="34" charset="0"/>
              <a:cs typeface="Arial" panose="020B0604020202020204" pitchFamily="34" charset="0"/>
            </a:endParaRPr>
          </a:p>
          <a:p>
            <a:pPr marL="343080" indent="-343080" defTabSz="914400">
              <a:lnSpc>
                <a:spcPct val="90000"/>
              </a:lnSpc>
              <a:spcBef>
                <a:spcPts val="1001"/>
              </a:spcBef>
              <a:buClr>
                <a:srgbClr val="000000"/>
              </a:buClr>
              <a:buFont typeface="Arial"/>
              <a:buChar char="•"/>
              <a:tabLst>
                <a:tab pos="0" algn="l"/>
              </a:tabLst>
            </a:pPr>
            <a:r>
              <a:rPr lang="en-GB" sz="2400" b="0" strike="noStrike" spc="-1" dirty="0">
                <a:solidFill>
                  <a:schemeClr val="dk1"/>
                </a:solidFill>
                <a:latin typeface="Arial" panose="020B0604020202020204" pitchFamily="34" charset="0"/>
                <a:cs typeface="Arial" panose="020B0604020202020204" pitchFamily="34" charset="0"/>
              </a:rPr>
              <a:t>Defence </a:t>
            </a:r>
            <a:r>
              <a:rPr lang="en-GB" sz="2400" b="0" strike="noStrike" spc="-1" dirty="0" smtClean="0">
                <a:solidFill>
                  <a:schemeClr val="dk1"/>
                </a:solidFill>
                <a:latin typeface="Arial" panose="020B0604020202020204" pitchFamily="34" charset="0"/>
                <a:cs typeface="Arial" panose="020B0604020202020204" pitchFamily="34" charset="0"/>
              </a:rPr>
              <a:t>- </a:t>
            </a:r>
            <a:r>
              <a:rPr lang="en-GB" sz="2400" b="0" strike="noStrike" spc="-1" dirty="0">
                <a:solidFill>
                  <a:schemeClr val="dk1"/>
                </a:solidFill>
                <a:latin typeface="Arial" panose="020B0604020202020204" pitchFamily="34" charset="0"/>
                <a:cs typeface="Arial" panose="020B0604020202020204" pitchFamily="34" charset="0"/>
              </a:rPr>
              <a:t>a reserved power - The Ministry of Defence</a:t>
            </a:r>
            <a:endParaRPr lang="en-GB" sz="2400" b="0" strike="noStrike" spc="-1" dirty="0">
              <a:solidFill>
                <a:srgbClr val="000000"/>
              </a:solidFill>
              <a:latin typeface="Arial" panose="020B0604020202020204" pitchFamily="34" charset="0"/>
              <a:cs typeface="Arial" panose="020B0604020202020204" pitchFamily="34" charset="0"/>
            </a:endParaRPr>
          </a:p>
          <a:p>
            <a:pPr marL="343080" indent="-343080" defTabSz="914400">
              <a:lnSpc>
                <a:spcPct val="90000"/>
              </a:lnSpc>
              <a:spcBef>
                <a:spcPts val="1001"/>
              </a:spcBef>
              <a:buClr>
                <a:srgbClr val="000000"/>
              </a:buClr>
              <a:buFont typeface="Arial"/>
              <a:buChar char="•"/>
              <a:tabLst>
                <a:tab pos="0" algn="l"/>
              </a:tabLst>
            </a:pPr>
            <a:r>
              <a:rPr lang="en-GB" sz="2400" b="0" strike="noStrike" spc="-1" dirty="0">
                <a:solidFill>
                  <a:schemeClr val="dk1"/>
                </a:solidFill>
                <a:latin typeface="Arial" panose="020B0604020202020204" pitchFamily="34" charset="0"/>
                <a:cs typeface="Arial" panose="020B0604020202020204" pitchFamily="34" charset="0"/>
              </a:rPr>
              <a:t>Who are the candidates for your area?</a:t>
            </a:r>
            <a:endParaRPr lang="en-GB" sz="2400" b="0" strike="noStrike" spc="-1" dirty="0">
              <a:solidFill>
                <a:srgbClr val="000000"/>
              </a:solidFill>
              <a:latin typeface="Arial" panose="020B0604020202020204" pitchFamily="34" charset="0"/>
              <a:cs typeface="Arial" panose="020B0604020202020204" pitchFamily="34" charset="0"/>
            </a:endParaRPr>
          </a:p>
          <a:p>
            <a:pPr marL="343080" indent="-343080" defTabSz="914400">
              <a:lnSpc>
                <a:spcPct val="90000"/>
              </a:lnSpc>
              <a:spcBef>
                <a:spcPts val="1001"/>
              </a:spcBef>
              <a:buClr>
                <a:srgbClr val="000000"/>
              </a:buClr>
              <a:buFont typeface="Arial"/>
              <a:buChar char="•"/>
              <a:tabLst>
                <a:tab pos="0" algn="l"/>
              </a:tabLst>
            </a:pPr>
            <a:r>
              <a:rPr lang="en-GB" sz="2400" b="0" strike="noStrike" spc="-1" dirty="0">
                <a:solidFill>
                  <a:schemeClr val="dk1"/>
                </a:solidFill>
                <a:latin typeface="Arial" panose="020B0604020202020204" pitchFamily="34" charset="0"/>
                <a:cs typeface="Arial" panose="020B0604020202020204" pitchFamily="34" charset="0"/>
              </a:rPr>
              <a:t>Political parties’ views on Trident:</a:t>
            </a:r>
            <a:endParaRPr lang="en-GB" sz="2400" b="0" strike="noStrike" spc="-1" dirty="0">
              <a:solidFill>
                <a:srgbClr val="000000"/>
              </a:solidFill>
              <a:latin typeface="Arial" panose="020B0604020202020204" pitchFamily="34" charset="0"/>
              <a:cs typeface="Arial" panose="020B0604020202020204" pitchFamily="34" charset="0"/>
            </a:endParaRPr>
          </a:p>
          <a:p>
            <a:pPr marL="228600" indent="-228600" defTabSz="914400">
              <a:lnSpc>
                <a:spcPct val="90000"/>
              </a:lnSpc>
              <a:spcBef>
                <a:spcPts val="1001"/>
              </a:spcBef>
              <a:buClr>
                <a:srgbClr val="000000"/>
              </a:buClr>
              <a:buFont typeface="Arial"/>
              <a:buChar char="•"/>
              <a:tabLst>
                <a:tab pos="0" algn="l"/>
              </a:tabLst>
            </a:pPr>
            <a:r>
              <a:rPr lang="en-GB" sz="2400" b="0" strike="noStrike" spc="-1" dirty="0">
                <a:solidFill>
                  <a:schemeClr val="dk1"/>
                </a:solidFill>
                <a:latin typeface="Arial" panose="020B0604020202020204" pitchFamily="34" charset="0"/>
                <a:cs typeface="Arial" panose="020B0604020202020204" pitchFamily="34" charset="0"/>
              </a:rPr>
              <a:t>     	Conservative, Green, Labour, Liberal Democrat, SNP</a:t>
            </a:r>
            <a:endParaRPr lang="en-GB" sz="2400" b="0" strike="noStrike" spc="-1" dirty="0">
              <a:solidFill>
                <a:srgbClr val="000000"/>
              </a:solidFill>
              <a:latin typeface="Arial" panose="020B0604020202020204" pitchFamily="34" charset="0"/>
              <a:cs typeface="Arial" panose="020B0604020202020204" pitchFamily="34" charset="0"/>
            </a:endParaRPr>
          </a:p>
          <a:p>
            <a:pPr marL="228600" indent="-228600" defTabSz="914400">
              <a:lnSpc>
                <a:spcPct val="90000"/>
              </a:lnSpc>
              <a:spcBef>
                <a:spcPts val="1001"/>
              </a:spcBef>
              <a:buClr>
                <a:srgbClr val="000000"/>
              </a:buClr>
              <a:buFont typeface="Arial"/>
              <a:buChar char="•"/>
              <a:tabLst>
                <a:tab pos="0" algn="l"/>
              </a:tabLst>
            </a:pPr>
            <a:r>
              <a:rPr lang="en-GB" sz="2400" b="0" strike="noStrike" spc="-1" dirty="0">
                <a:solidFill>
                  <a:schemeClr val="dk1"/>
                </a:solidFill>
                <a:latin typeface="Arial" panose="020B0604020202020204" pitchFamily="34" charset="0"/>
                <a:cs typeface="Arial" panose="020B0604020202020204" pitchFamily="34" charset="0"/>
              </a:rPr>
              <a:t>    	Comparison table</a:t>
            </a:r>
            <a:endParaRPr lang="en-GB" sz="2400" b="0" strike="noStrike" spc="-1" dirty="0">
              <a:solidFill>
                <a:srgbClr val="000000"/>
              </a:solidFill>
              <a:latin typeface="Arial" panose="020B0604020202020204" pitchFamily="34" charset="0"/>
              <a:cs typeface="Arial" panose="020B0604020202020204" pitchFamily="34" charset="0"/>
            </a:endParaRPr>
          </a:p>
        </p:txBody>
      </p:sp>
      <p:sp>
        <p:nvSpPr>
          <p:cNvPr id="91" name="PlaceHolder 3"/>
          <p:cNvSpPr>
            <a:spLocks noGrp="1"/>
          </p:cNvSpPr>
          <p:nvPr>
            <p:ph type="ftr" idx="10"/>
          </p:nvPr>
        </p:nvSpPr>
        <p:spPr>
          <a:xfrm>
            <a:off x="4038480" y="6356520"/>
            <a:ext cx="4114080" cy="364320"/>
          </a:xfrm>
          <a:prstGeom prst="rect">
            <a:avLst/>
          </a:prstGeom>
          <a:noFill/>
          <a:ln w="0">
            <a:noFill/>
          </a:ln>
        </p:spPr>
        <p:txBody>
          <a:bodyPr lIns="91440" tIns="45720" rIns="91440" bIns="45720" anchor="ctr">
            <a:noAutofit/>
          </a:bodyPr>
          <a:lstStyle>
            <a:lvl1pPr indent="0" algn="ctr" defTabSz="914400">
              <a:lnSpc>
                <a:spcPct val="100000"/>
              </a:lnSpc>
              <a:buNone/>
              <a:tabLst>
                <a:tab pos="0" algn="l"/>
              </a:tabLst>
              <a:defRPr lang="en-GB" sz="1400" b="0" strike="noStrike" spc="-1">
                <a:solidFill>
                  <a:srgbClr val="000000"/>
                </a:solidFill>
                <a:latin typeface="Calibri"/>
              </a:defRPr>
            </a:lvl1pPr>
          </a:lstStyle>
          <a:p>
            <a:pPr indent="0" algn="ctr" defTabSz="914400">
              <a:lnSpc>
                <a:spcPct val="100000"/>
              </a:lnSpc>
              <a:buNone/>
              <a:tabLst>
                <a:tab pos="0" algn="l"/>
              </a:tabLst>
            </a:pPr>
            <a:r>
              <a:rPr lang="en-GB" sz="1400" b="0" strike="noStrike" spc="-1" dirty="0">
                <a:solidFill>
                  <a:srgbClr val="000000"/>
                </a:solidFill>
                <a:latin typeface="Arial" panose="020B0604020202020204" pitchFamily="34" charset="0"/>
                <a:cs typeface="Arial" panose="020B0604020202020204" pitchFamily="34" charset="0"/>
              </a:rPr>
              <a:t>www.peaceducationscotland.org</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PlaceHolder 1"/>
          <p:cNvSpPr>
            <a:spLocks noGrp="1"/>
          </p:cNvSpPr>
          <p:nvPr>
            <p:ph type="title"/>
          </p:nvPr>
        </p:nvSpPr>
        <p:spPr>
          <a:xfrm>
            <a:off x="729794" y="546076"/>
            <a:ext cx="10982042" cy="790560"/>
          </a:xfrm>
          <a:prstGeom prst="rect">
            <a:avLst/>
          </a:prstGeom>
          <a:noFill/>
          <a:ln w="0">
            <a:noFill/>
          </a:ln>
        </p:spPr>
        <p:txBody>
          <a:bodyPr lIns="91440" tIns="45720" rIns="91440" bIns="45720" anchor="t">
            <a:normAutofit/>
          </a:bodyPr>
          <a:lstStyle/>
          <a:p>
            <a:pPr indent="0" defTabSz="914400">
              <a:lnSpc>
                <a:spcPct val="90000"/>
              </a:lnSpc>
              <a:buNone/>
              <a:tabLst>
                <a:tab pos="0" algn="l"/>
              </a:tabLst>
            </a:pPr>
            <a:r>
              <a:rPr lang="en-GB" sz="3400" b="1" strike="noStrike" spc="-1" dirty="0">
                <a:solidFill>
                  <a:schemeClr val="accent5"/>
                </a:solidFill>
                <a:highlight>
                  <a:srgbClr val="FFFFFF"/>
                </a:highlight>
                <a:latin typeface="DK Longreach"/>
                <a:ea typeface="Times New Roman"/>
              </a:rPr>
              <a:t>Liberal </a:t>
            </a:r>
            <a:r>
              <a:rPr lang="en-GB" sz="3400" b="1" strike="noStrike" spc="-1" dirty="0" smtClean="0">
                <a:solidFill>
                  <a:schemeClr val="accent5"/>
                </a:solidFill>
                <a:highlight>
                  <a:srgbClr val="FFFFFF"/>
                </a:highlight>
                <a:latin typeface="DK Longreach"/>
                <a:ea typeface="Times New Roman"/>
              </a:rPr>
              <a:t>Democrats’ </a:t>
            </a:r>
            <a:r>
              <a:rPr lang="en-GB" sz="3400" b="1" strike="noStrike" spc="-1" dirty="0" smtClean="0">
                <a:solidFill>
                  <a:schemeClr val="dk1"/>
                </a:solidFill>
                <a:highlight>
                  <a:srgbClr val="FFFFFF"/>
                </a:highlight>
                <a:latin typeface="DK Longreach"/>
                <a:ea typeface="Times New Roman"/>
              </a:rPr>
              <a:t>position </a:t>
            </a:r>
            <a:r>
              <a:rPr lang="en-GB" sz="3400" b="1" strike="noStrike" spc="-1" dirty="0">
                <a:solidFill>
                  <a:schemeClr val="dk1"/>
                </a:solidFill>
                <a:highlight>
                  <a:srgbClr val="FFFFFF"/>
                </a:highlight>
                <a:latin typeface="DK Longreach"/>
                <a:ea typeface="Times New Roman"/>
              </a:rPr>
              <a:t>on nuclear weapons</a:t>
            </a:r>
            <a:endParaRPr lang="en-US" sz="3400" b="0" strike="noStrike" spc="-1" dirty="0">
              <a:solidFill>
                <a:schemeClr val="dk1"/>
              </a:solidFill>
              <a:latin typeface="Calibri"/>
            </a:endParaRPr>
          </a:p>
        </p:txBody>
      </p:sp>
      <p:sp>
        <p:nvSpPr>
          <p:cNvPr id="120" name="PlaceHolder 2"/>
          <p:cNvSpPr>
            <a:spLocks noGrp="1"/>
          </p:cNvSpPr>
          <p:nvPr>
            <p:ph type="sldNum" idx="19"/>
          </p:nvPr>
        </p:nvSpPr>
        <p:spPr>
          <a:xfrm>
            <a:off x="8610480" y="6356520"/>
            <a:ext cx="2742480" cy="364320"/>
          </a:xfrm>
          <a:prstGeom prst="rect">
            <a:avLst/>
          </a:prstGeom>
          <a:noFill/>
          <a:ln w="0">
            <a:noFill/>
          </a:ln>
        </p:spPr>
        <p:txBody>
          <a:bodyPr lIns="91440" tIns="45720" rIns="91440" bIns="45720" anchor="ctr">
            <a:noAutofit/>
          </a:bodyPr>
          <a:lstStyle>
            <a:lvl1pPr indent="0" algn="r" defTabSz="457200">
              <a:lnSpc>
                <a:spcPct val="100000"/>
              </a:lnSpc>
              <a:buNone/>
              <a:tabLst>
                <a:tab pos="0" algn="l"/>
              </a:tabLst>
              <a:defRPr lang="en-GB" sz="1200" b="0" strike="noStrike" spc="-1">
                <a:solidFill>
                  <a:schemeClr val="dk1">
                    <a:tint val="75000"/>
                  </a:schemeClr>
                </a:solidFill>
                <a:latin typeface="Calibri"/>
              </a:defRPr>
            </a:lvl1pPr>
          </a:lstStyle>
          <a:p>
            <a:pPr indent="0" algn="r" defTabSz="457200">
              <a:lnSpc>
                <a:spcPct val="100000"/>
              </a:lnSpc>
              <a:buNone/>
              <a:tabLst>
                <a:tab pos="0" algn="l"/>
              </a:tabLst>
            </a:pPr>
            <a:fld id="{7A274D62-8C3D-47E0-A8A0-F2D51D12DC34}" type="slidenum">
              <a:rPr lang="en-GB" sz="1200" b="0" strike="noStrike" spc="-1">
                <a:solidFill>
                  <a:schemeClr val="dk1">
                    <a:tint val="75000"/>
                  </a:schemeClr>
                </a:solidFill>
                <a:latin typeface="Calibri"/>
              </a:rPr>
              <a:t>10</a:t>
            </a:fld>
            <a:endParaRPr lang="en-GB" sz="1200" b="0" strike="noStrike" spc="-1">
              <a:solidFill>
                <a:srgbClr val="000000"/>
              </a:solidFill>
              <a:latin typeface="Times New Roman"/>
            </a:endParaRPr>
          </a:p>
        </p:txBody>
      </p:sp>
      <p:sp>
        <p:nvSpPr>
          <p:cNvPr id="121" name="TextBox 8"/>
          <p:cNvSpPr/>
          <p:nvPr/>
        </p:nvSpPr>
        <p:spPr>
          <a:xfrm>
            <a:off x="742320" y="1288914"/>
            <a:ext cx="10330200" cy="495323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457200">
              <a:lnSpc>
                <a:spcPct val="110000"/>
              </a:lnSpc>
              <a:spcAft>
                <a:spcPts val="800"/>
              </a:spcAft>
            </a:pPr>
            <a:r>
              <a:rPr lang="en-GB" sz="1900" dirty="0">
                <a:solidFill>
                  <a:srgbClr val="000000"/>
                </a:solidFill>
                <a:latin typeface="Arial" panose="020B0604020202020204" pitchFamily="34" charset="0"/>
                <a:cs typeface="Arial" panose="020B0604020202020204" pitchFamily="34" charset="0"/>
              </a:rPr>
              <a:t>Policy changed in March 2026. The March 2023 position supported:</a:t>
            </a:r>
          </a:p>
          <a:p>
            <a:pPr defTabSz="457200">
              <a:lnSpc>
                <a:spcPct val="110000"/>
              </a:lnSpc>
              <a:spcAft>
                <a:spcPts val="800"/>
              </a:spcAft>
            </a:pPr>
            <a:r>
              <a:rPr lang="en-GB" sz="1900" dirty="0">
                <a:solidFill>
                  <a:srgbClr val="000000"/>
                </a:solidFill>
                <a:latin typeface="Arial" panose="020B0604020202020204" pitchFamily="34" charset="0"/>
                <a:cs typeface="Arial" panose="020B0604020202020204" pitchFamily="34" charset="0"/>
              </a:rPr>
              <a:t>“Maintain a minimum, credible nuclear deterrent” and “continuous at-sea deterrence”, while remaining open to “a future move down ... to a medium-responsiveness posture ... to demonstrate leadership on nuclear disarmament” and declaring a “policy of ‘No First Use’ for the UK’s nuclear deterrent</a:t>
            </a:r>
            <a:r>
              <a:rPr lang="en-GB" sz="1900" dirty="0" smtClean="0">
                <a:solidFill>
                  <a:srgbClr val="000000"/>
                </a:solidFill>
                <a:latin typeface="Arial" panose="020B0604020202020204" pitchFamily="34" charset="0"/>
                <a:cs typeface="Arial" panose="020B0604020202020204" pitchFamily="34" charset="0"/>
              </a:rPr>
              <a:t>“.</a:t>
            </a:r>
            <a:br>
              <a:rPr lang="en-GB" sz="1900" dirty="0" smtClean="0">
                <a:solidFill>
                  <a:srgbClr val="000000"/>
                </a:solidFill>
                <a:latin typeface="Arial" panose="020B0604020202020204" pitchFamily="34" charset="0"/>
                <a:cs typeface="Arial" panose="020B0604020202020204" pitchFamily="34" charset="0"/>
              </a:rPr>
            </a:br>
            <a:r>
              <a:rPr lang="en-GB" u="none" strike="noStrike" dirty="0" smtClean="0">
                <a:solidFill>
                  <a:schemeClr val="accent5"/>
                </a:solidFill>
                <a:effectLst/>
                <a:uFillTx/>
                <a:latin typeface="Arial" panose="020B0604020202020204" pitchFamily="34" charset="0"/>
                <a:cs typeface="Arial" panose="020B0604020202020204" pitchFamily="34" charset="0"/>
              </a:rPr>
              <a:t>🔗 </a:t>
            </a:r>
            <a:r>
              <a:rPr lang="en-GB" u="sng" strike="noStrike" dirty="0" smtClean="0">
                <a:solidFill>
                  <a:srgbClr val="0563C1"/>
                </a:solidFill>
                <a:effectLst/>
                <a:uFillTx/>
                <a:latin typeface="Arial" panose="020B0604020202020204" pitchFamily="34" charset="0"/>
                <a:cs typeface="Arial" panose="020B0604020202020204" pitchFamily="34" charset="0"/>
                <a:hlinkClick r:id="rId2"/>
              </a:rPr>
              <a:t>https://www.libdems.org.uk/news/article/the-uks-nuclear-deterrent-our-new-policy</a:t>
            </a:r>
            <a:r>
              <a:rPr lang="en-GB" u="sng" strike="noStrike" dirty="0" smtClean="0">
                <a:solidFill>
                  <a:srgbClr val="0563C1"/>
                </a:solidFill>
                <a:effectLst/>
                <a:uFillTx/>
                <a:latin typeface="Arial" panose="020B0604020202020204" pitchFamily="34" charset="0"/>
                <a:cs typeface="Arial" panose="020B0604020202020204" pitchFamily="34" charset="0"/>
              </a:rPr>
              <a:t> </a:t>
            </a:r>
            <a:r>
              <a:rPr lang="en-GB" dirty="0">
                <a:solidFill>
                  <a:srgbClr val="000000"/>
                </a:solidFill>
                <a:latin typeface="Arial" panose="020B0604020202020204" pitchFamily="34" charset="0"/>
                <a:cs typeface="Arial" panose="020B0604020202020204" pitchFamily="34" charset="0"/>
              </a:rPr>
              <a:t>March </a:t>
            </a:r>
            <a:r>
              <a:rPr lang="en-GB" dirty="0" smtClean="0">
                <a:solidFill>
                  <a:srgbClr val="000000"/>
                </a:solidFill>
                <a:latin typeface="Arial" panose="020B0604020202020204" pitchFamily="34" charset="0"/>
                <a:cs typeface="Arial" panose="020B0604020202020204" pitchFamily="34" charset="0"/>
              </a:rPr>
              <a:t>2023</a:t>
            </a:r>
          </a:p>
          <a:p>
            <a:pPr defTabSz="457200">
              <a:lnSpc>
                <a:spcPct val="110000"/>
              </a:lnSpc>
              <a:spcAft>
                <a:spcPts val="800"/>
              </a:spcAft>
            </a:pPr>
            <a:r>
              <a:rPr lang="en-GB" sz="1900" dirty="0" smtClean="0">
                <a:solidFill>
                  <a:srgbClr val="000000"/>
                </a:solidFill>
                <a:latin typeface="Arial" panose="020B0604020202020204" pitchFamily="34" charset="0"/>
                <a:ea typeface="Microsoft YaHei"/>
                <a:cs typeface="Arial" panose="020B0604020202020204" pitchFamily="34" charset="0"/>
              </a:rPr>
              <a:t>The March </a:t>
            </a:r>
            <a:r>
              <a:rPr lang="en-GB" sz="1900" dirty="0">
                <a:solidFill>
                  <a:srgbClr val="000000"/>
                </a:solidFill>
                <a:latin typeface="Arial" panose="020B0604020202020204" pitchFamily="34" charset="0"/>
                <a:ea typeface="Microsoft YaHei"/>
                <a:cs typeface="Arial" panose="020B0604020202020204" pitchFamily="34" charset="0"/>
              </a:rPr>
              <a:t>2026 policy prioritises a UK-manufactured deterrent independent of the USA</a:t>
            </a:r>
            <a:r>
              <a:rPr lang="en-GB" sz="1900" dirty="0" smtClean="0">
                <a:solidFill>
                  <a:srgbClr val="000000"/>
                </a:solidFill>
                <a:latin typeface="Arial" panose="020B0604020202020204" pitchFamily="34" charset="0"/>
                <a:cs typeface="Arial" panose="020B0604020202020204" pitchFamily="34" charset="0"/>
              </a:rPr>
              <a:t>:</a:t>
            </a:r>
            <a:endParaRPr lang="en-GB" sz="1900" dirty="0">
              <a:solidFill>
                <a:srgbClr val="000000"/>
              </a:solidFill>
              <a:latin typeface="Arial" panose="020B0604020202020204" pitchFamily="34" charset="0"/>
              <a:cs typeface="Arial" panose="020B0604020202020204" pitchFamily="34" charset="0"/>
            </a:endParaRPr>
          </a:p>
          <a:p>
            <a:pPr defTabSz="457200">
              <a:lnSpc>
                <a:spcPct val="110000"/>
              </a:lnSpc>
              <a:spcAft>
                <a:spcPts val="800"/>
              </a:spcAft>
            </a:pPr>
            <a:r>
              <a:rPr lang="en-GB" sz="1900" dirty="0">
                <a:solidFill>
                  <a:srgbClr val="000000"/>
                </a:solidFill>
                <a:latin typeface="Arial" panose="020B0604020202020204" pitchFamily="34" charset="0"/>
                <a:cs typeface="Arial" panose="020B0604020202020204" pitchFamily="34" charset="0"/>
              </a:rPr>
              <a:t>“… the real question is not whether we should build a sovereign British nuclear deterrent. The question is what happens if we don't.  Trident ... will need replacing in 2042. If we haven’t built our own capability before then, … who knows what terms [the US] will offer? … cannot afford to leave our national security to chance … ending our dependence on Trump’s America</a:t>
            </a:r>
            <a:r>
              <a:rPr lang="en-GB" sz="1900" dirty="0" smtClean="0">
                <a:solidFill>
                  <a:srgbClr val="000000"/>
                </a:solidFill>
                <a:latin typeface="Arial" panose="020B0604020202020204" pitchFamily="34" charset="0"/>
                <a:cs typeface="Arial" panose="020B0604020202020204" pitchFamily="34" charset="0"/>
              </a:rPr>
              <a:t>”</a:t>
            </a:r>
            <a:br>
              <a:rPr lang="en-GB" sz="1900" dirty="0" smtClean="0">
                <a:solidFill>
                  <a:srgbClr val="000000"/>
                </a:solidFill>
                <a:latin typeface="Arial" panose="020B0604020202020204" pitchFamily="34" charset="0"/>
                <a:cs typeface="Arial" panose="020B0604020202020204" pitchFamily="34" charset="0"/>
              </a:rPr>
            </a:br>
            <a:r>
              <a:rPr lang="en-GB" u="none" strike="noStrike" dirty="0" smtClean="0">
                <a:solidFill>
                  <a:schemeClr val="accent5"/>
                </a:solidFill>
                <a:effectLst/>
                <a:uFillTx/>
                <a:latin typeface="Arial" panose="020B0604020202020204" pitchFamily="34" charset="0"/>
                <a:ea typeface="Microsoft YaHei"/>
                <a:cs typeface="Arial" panose="020B0604020202020204" pitchFamily="34" charset="0"/>
              </a:rPr>
              <a:t>🔗 </a:t>
            </a:r>
            <a:r>
              <a:rPr lang="en-GB" u="sng" strike="noStrike" dirty="0" smtClean="0">
                <a:solidFill>
                  <a:schemeClr val="accent5"/>
                </a:solidFill>
                <a:effectLst/>
                <a:uFillTx/>
                <a:latin typeface="Arial" panose="020B0604020202020204" pitchFamily="34" charset="0"/>
                <a:cs typeface="Arial" panose="020B0604020202020204" pitchFamily="34" charset="0"/>
                <a:hlinkClick r:id="rId3"/>
              </a:rPr>
              <a:t>https://www.libdems.org.uk/news/article/britains-nuclear-deterrent-depends-on-trump-its-time-to-change-that</a:t>
            </a:r>
            <a:r>
              <a:rPr lang="en-GB" dirty="0">
                <a:solidFill>
                  <a:srgbClr val="000000"/>
                </a:solidFill>
                <a:latin typeface="Arial" panose="020B0604020202020204" pitchFamily="34" charset="0"/>
                <a:cs typeface="Arial" panose="020B0604020202020204" pitchFamily="34" charset="0"/>
              </a:rPr>
              <a:t> March 2026 </a:t>
            </a:r>
            <a:endParaRPr lang="en-GB" dirty="0" smtClean="0">
              <a:solidFill>
                <a:srgbClr val="000000"/>
              </a:solidFill>
              <a:latin typeface="Arial" panose="020B0604020202020204" pitchFamily="34" charset="0"/>
              <a:cs typeface="Arial" panose="020B0604020202020204" pitchFamily="34" charset="0"/>
            </a:endParaRPr>
          </a:p>
          <a:p>
            <a:pPr defTabSz="457200">
              <a:lnSpc>
                <a:spcPct val="110000"/>
              </a:lnSpc>
              <a:spcAft>
                <a:spcPts val="800"/>
              </a:spcAft>
            </a:pPr>
            <a:r>
              <a:rPr lang="en-GB" sz="1900" b="0" strike="noStrike" spc="-1" dirty="0" smtClean="0">
                <a:solidFill>
                  <a:srgbClr val="000000"/>
                </a:solidFill>
                <a:latin typeface="Arial" panose="020B0604020202020204" pitchFamily="34" charset="0"/>
                <a:cs typeface="Arial" panose="020B0604020202020204" pitchFamily="34" charset="0"/>
              </a:rPr>
              <a:t>(</a:t>
            </a:r>
            <a:r>
              <a:rPr lang="en-GB" sz="1900" b="0" strike="noStrike" spc="-1" dirty="0">
                <a:solidFill>
                  <a:srgbClr val="000000"/>
                </a:solidFill>
                <a:latin typeface="Arial" panose="020B0604020202020204" pitchFamily="34" charset="0"/>
                <a:cs typeface="Arial" panose="020B0604020202020204" pitchFamily="34" charset="0"/>
              </a:rPr>
              <a:t>The Scottish Liberal Democrat position </a:t>
            </a:r>
            <a:r>
              <a:rPr lang="en-GB" sz="1900" b="0" strike="noStrike" spc="-1" dirty="0" smtClean="0">
                <a:solidFill>
                  <a:srgbClr val="000000"/>
                </a:solidFill>
                <a:latin typeface="Arial" panose="020B0604020202020204" pitchFamily="34" charset="0"/>
                <a:cs typeface="Arial" panose="020B0604020202020204" pitchFamily="34" charset="0"/>
              </a:rPr>
              <a:t>currently </a:t>
            </a:r>
            <a:r>
              <a:rPr lang="en-GB" sz="1900" b="0" strike="noStrike" spc="-1" dirty="0">
                <a:solidFill>
                  <a:srgbClr val="000000"/>
                </a:solidFill>
                <a:latin typeface="Arial" panose="020B0604020202020204" pitchFamily="34" charset="0"/>
                <a:cs typeface="Arial" panose="020B0604020202020204" pitchFamily="34" charset="0"/>
              </a:rPr>
              <a:t>aligns with the </a:t>
            </a:r>
            <a:r>
              <a:rPr lang="en-GB" sz="1900" b="0" strike="noStrike" spc="-1" dirty="0" smtClean="0">
                <a:solidFill>
                  <a:srgbClr val="000000"/>
                </a:solidFill>
                <a:latin typeface="Arial" panose="020B0604020202020204" pitchFamily="34" charset="0"/>
                <a:cs typeface="Arial" panose="020B0604020202020204" pitchFamily="34" charset="0"/>
              </a:rPr>
              <a:t>policy </a:t>
            </a:r>
            <a:r>
              <a:rPr lang="en-GB" sz="1900" b="0" strike="noStrike" spc="-1" dirty="0">
                <a:solidFill>
                  <a:srgbClr val="000000"/>
                </a:solidFill>
                <a:latin typeface="Arial" panose="020B0604020202020204" pitchFamily="34" charset="0"/>
                <a:cs typeface="Arial" panose="020B0604020202020204" pitchFamily="34" charset="0"/>
              </a:rPr>
              <a:t>quoted above).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PlaceHolder 1"/>
          <p:cNvSpPr>
            <a:spLocks noGrp="1"/>
          </p:cNvSpPr>
          <p:nvPr>
            <p:ph type="title"/>
          </p:nvPr>
        </p:nvSpPr>
        <p:spPr>
          <a:xfrm>
            <a:off x="812466" y="681776"/>
            <a:ext cx="10511640" cy="744120"/>
          </a:xfrm>
          <a:prstGeom prst="rect">
            <a:avLst/>
          </a:prstGeom>
          <a:noFill/>
          <a:ln w="0">
            <a:noFill/>
          </a:ln>
        </p:spPr>
        <p:txBody>
          <a:bodyPr lIns="91440" tIns="45720" rIns="91440" bIns="45720" anchor="t">
            <a:noAutofit/>
          </a:bodyPr>
          <a:lstStyle/>
          <a:p>
            <a:pPr indent="0" defTabSz="914400">
              <a:lnSpc>
                <a:spcPct val="90000"/>
              </a:lnSpc>
              <a:buNone/>
              <a:tabLst>
                <a:tab pos="0" algn="l"/>
              </a:tabLst>
            </a:pPr>
            <a:r>
              <a:rPr lang="en-GB" sz="3400" b="1" strike="noStrike" spc="-1" dirty="0">
                <a:solidFill>
                  <a:schemeClr val="dk1"/>
                </a:solidFill>
                <a:latin typeface="DK Longreach"/>
                <a:ea typeface="Times New Roman"/>
              </a:rPr>
              <a:t>The </a:t>
            </a:r>
            <a:r>
              <a:rPr lang="en-GB" sz="3400" b="1" strike="noStrike" spc="-1" dirty="0">
                <a:solidFill>
                  <a:schemeClr val="accent5"/>
                </a:solidFill>
                <a:latin typeface="DK Longreach"/>
                <a:ea typeface="Times New Roman"/>
              </a:rPr>
              <a:t>SNP’S</a:t>
            </a:r>
            <a:r>
              <a:rPr lang="en-GB" sz="3400" b="1" strike="noStrike" spc="-1" dirty="0">
                <a:solidFill>
                  <a:schemeClr val="dk1"/>
                </a:solidFill>
                <a:latin typeface="DK Longreach"/>
                <a:ea typeface="Times New Roman"/>
              </a:rPr>
              <a:t> position on nuclear weapons</a:t>
            </a:r>
            <a:endParaRPr lang="en-US" sz="3400" b="0" strike="noStrike" spc="-1" dirty="0">
              <a:solidFill>
                <a:schemeClr val="dk1"/>
              </a:solidFill>
              <a:latin typeface="Calibri"/>
            </a:endParaRPr>
          </a:p>
        </p:txBody>
      </p:sp>
      <p:sp>
        <p:nvSpPr>
          <p:cNvPr id="123" name="PlaceHolder 2"/>
          <p:cNvSpPr>
            <a:spLocks noGrp="1"/>
          </p:cNvSpPr>
          <p:nvPr>
            <p:ph/>
          </p:nvPr>
        </p:nvSpPr>
        <p:spPr>
          <a:xfrm>
            <a:off x="501041" y="1463040"/>
            <a:ext cx="10851919" cy="4774922"/>
          </a:xfrm>
          <a:prstGeom prst="rect">
            <a:avLst/>
          </a:prstGeom>
          <a:noFill/>
          <a:ln w="0">
            <a:noFill/>
          </a:ln>
        </p:spPr>
        <p:txBody>
          <a:bodyPr lIns="91440" tIns="45720" rIns="91440" bIns="45720" anchor="t">
            <a:noAutofit/>
          </a:bodyPr>
          <a:lstStyle/>
          <a:p>
            <a:pPr indent="0" defTabSz="914400">
              <a:lnSpc>
                <a:spcPct val="100000"/>
              </a:lnSpc>
              <a:spcBef>
                <a:spcPts val="0"/>
              </a:spcBef>
              <a:spcAft>
                <a:spcPts val="1000"/>
              </a:spcAft>
              <a:buNone/>
              <a:tabLst>
                <a:tab pos="0" algn="l"/>
              </a:tabLst>
            </a:pPr>
            <a:r>
              <a:rPr lang="en-GB" sz="1900" b="0" strike="noStrike" spc="-1" dirty="0">
                <a:solidFill>
                  <a:schemeClr val="dk1"/>
                </a:solidFill>
                <a:highlight>
                  <a:srgbClr val="FFFFFF"/>
                </a:highlight>
                <a:latin typeface="Arial" panose="020B0604020202020204" pitchFamily="34" charset="0"/>
                <a:ea typeface="Times New Roman"/>
                <a:cs typeface="Arial" panose="020B0604020202020204" pitchFamily="34" charset="0"/>
              </a:rPr>
              <a:t>“ Westminster’s commitment to nuclear weapons leaves other aspects of our defence weakened.</a:t>
            </a:r>
            <a:endParaRPr lang="en-US" sz="1900" b="0" strike="noStrike" spc="-1" dirty="0">
              <a:solidFill>
                <a:schemeClr val="dk1"/>
              </a:solidFill>
              <a:latin typeface="Arial" panose="020B0604020202020204" pitchFamily="34" charset="0"/>
              <a:cs typeface="Arial" panose="020B0604020202020204" pitchFamily="34" charset="0"/>
            </a:endParaRPr>
          </a:p>
          <a:p>
            <a:pPr indent="0" defTabSz="914400">
              <a:lnSpc>
                <a:spcPct val="100000"/>
              </a:lnSpc>
              <a:spcBef>
                <a:spcPts val="0"/>
              </a:spcBef>
              <a:spcAft>
                <a:spcPts val="1000"/>
              </a:spcAft>
              <a:buNone/>
              <a:tabLst>
                <a:tab pos="0" algn="l"/>
              </a:tabLst>
            </a:pPr>
            <a:r>
              <a:rPr lang="en-GB" sz="1900" b="0" strike="noStrike" spc="-1" dirty="0">
                <a:solidFill>
                  <a:schemeClr val="dk1"/>
                </a:solidFill>
                <a:highlight>
                  <a:srgbClr val="FFFFFF"/>
                </a:highlight>
                <a:latin typeface="Arial" panose="020B0604020202020204" pitchFamily="34" charset="0"/>
                <a:ea typeface="Times New Roman"/>
                <a:cs typeface="Arial" panose="020B0604020202020204" pitchFamily="34" charset="0"/>
              </a:rPr>
              <a:t>Nuclear weapons are wrong strategically, morally and financially. </a:t>
            </a:r>
            <a:endParaRPr lang="en-US" sz="1900" b="0" strike="noStrike" spc="-1" dirty="0">
              <a:solidFill>
                <a:schemeClr val="dk1"/>
              </a:solidFill>
              <a:latin typeface="Arial" panose="020B0604020202020204" pitchFamily="34" charset="0"/>
              <a:cs typeface="Arial" panose="020B0604020202020204" pitchFamily="34" charset="0"/>
            </a:endParaRPr>
          </a:p>
          <a:p>
            <a:pPr indent="0" defTabSz="914400">
              <a:lnSpc>
                <a:spcPct val="100000"/>
              </a:lnSpc>
              <a:spcBef>
                <a:spcPts val="0"/>
              </a:spcBef>
              <a:spcAft>
                <a:spcPts val="1000"/>
              </a:spcAft>
              <a:buNone/>
              <a:tabLst>
                <a:tab pos="0" algn="l"/>
              </a:tabLst>
            </a:pPr>
            <a:r>
              <a:rPr lang="en-GB" sz="1900" b="0" strike="noStrike" spc="-1" dirty="0">
                <a:solidFill>
                  <a:schemeClr val="dk1"/>
                </a:solidFill>
                <a:highlight>
                  <a:srgbClr val="FFFFFF"/>
                </a:highlight>
                <a:latin typeface="Arial" panose="020B0604020202020204" pitchFamily="34" charset="0"/>
                <a:ea typeface="Times New Roman"/>
                <a:cs typeface="Arial" panose="020B0604020202020204" pitchFamily="34" charset="0"/>
              </a:rPr>
              <a:t>Westminster’s irresponsible obsession with nuclear weapons is an immoral and ruinous expense. </a:t>
            </a:r>
            <a:endParaRPr lang="en-US" sz="1900" b="0" strike="noStrike" spc="-1" dirty="0">
              <a:solidFill>
                <a:schemeClr val="dk1"/>
              </a:solidFill>
              <a:latin typeface="Arial" panose="020B0604020202020204" pitchFamily="34" charset="0"/>
              <a:cs typeface="Arial" panose="020B0604020202020204" pitchFamily="34" charset="0"/>
            </a:endParaRPr>
          </a:p>
          <a:p>
            <a:pPr indent="0" defTabSz="914400">
              <a:lnSpc>
                <a:spcPct val="100000"/>
              </a:lnSpc>
              <a:spcBef>
                <a:spcPts val="0"/>
              </a:spcBef>
              <a:spcAft>
                <a:spcPts val="1000"/>
              </a:spcAft>
              <a:buNone/>
              <a:tabLst>
                <a:tab pos="0" algn="l"/>
              </a:tabLst>
            </a:pPr>
            <a:r>
              <a:rPr lang="en-GB" sz="1900" b="0" strike="noStrike" spc="-1" dirty="0">
                <a:solidFill>
                  <a:schemeClr val="dk1"/>
                </a:solidFill>
                <a:highlight>
                  <a:srgbClr val="FFFFFF"/>
                </a:highlight>
                <a:latin typeface="Arial" panose="020B0604020202020204" pitchFamily="34" charset="0"/>
                <a:ea typeface="Times New Roman"/>
                <a:cs typeface="Arial" panose="020B0604020202020204" pitchFamily="34" charset="0"/>
              </a:rPr>
              <a:t>Current estimates are that the nuclear deterrent costs us around £2.7 billion a year – money that could be spent on new hospitals, schools and uplifting armed forces’ pay.</a:t>
            </a:r>
            <a:endParaRPr lang="en-US" sz="1900" b="0" strike="noStrike" spc="-1" dirty="0">
              <a:solidFill>
                <a:schemeClr val="dk1"/>
              </a:solidFill>
              <a:latin typeface="Arial" panose="020B0604020202020204" pitchFamily="34" charset="0"/>
              <a:cs typeface="Arial" panose="020B0604020202020204" pitchFamily="34" charset="0"/>
            </a:endParaRPr>
          </a:p>
          <a:p>
            <a:pPr indent="0" defTabSz="914400">
              <a:lnSpc>
                <a:spcPct val="100000"/>
              </a:lnSpc>
              <a:spcBef>
                <a:spcPts val="0"/>
              </a:spcBef>
              <a:spcAft>
                <a:spcPts val="1000"/>
              </a:spcAft>
              <a:buNone/>
              <a:tabLst>
                <a:tab pos="0" algn="l"/>
              </a:tabLst>
            </a:pPr>
            <a:r>
              <a:rPr lang="en-GB" sz="1900" b="0" strike="noStrike" spc="-1" dirty="0">
                <a:solidFill>
                  <a:schemeClr val="dk1"/>
                </a:solidFill>
                <a:highlight>
                  <a:srgbClr val="FFFFFF"/>
                </a:highlight>
                <a:latin typeface="Arial" panose="020B0604020202020204" pitchFamily="34" charset="0"/>
                <a:ea typeface="Times New Roman"/>
                <a:cs typeface="Arial" panose="020B0604020202020204" pitchFamily="34" charset="0"/>
              </a:rPr>
              <a:t>We support long-term investment in His Majesty’s Naval Base </a:t>
            </a:r>
            <a:r>
              <a:rPr lang="en-GB" sz="1900" b="0" strike="noStrike" spc="-1" dirty="0" err="1">
                <a:solidFill>
                  <a:schemeClr val="dk1"/>
                </a:solidFill>
                <a:highlight>
                  <a:srgbClr val="FFFFFF"/>
                </a:highlight>
                <a:latin typeface="Arial" panose="020B0604020202020204" pitchFamily="34" charset="0"/>
                <a:ea typeface="Times New Roman"/>
                <a:cs typeface="Arial" panose="020B0604020202020204" pitchFamily="34" charset="0"/>
              </a:rPr>
              <a:t>Faslane</a:t>
            </a:r>
            <a:r>
              <a:rPr lang="en-GB" sz="1900" b="0" strike="noStrike" spc="-1" dirty="0">
                <a:solidFill>
                  <a:schemeClr val="dk1"/>
                </a:solidFill>
                <a:highlight>
                  <a:srgbClr val="FFFFFF"/>
                </a:highlight>
                <a:latin typeface="Arial" panose="020B0604020202020204" pitchFamily="34" charset="0"/>
                <a:ea typeface="Times New Roman"/>
                <a:cs typeface="Arial" panose="020B0604020202020204" pitchFamily="34" charset="0"/>
              </a:rPr>
              <a:t> as a conventional military base. </a:t>
            </a:r>
            <a:endParaRPr lang="en-US" sz="1900" b="0" strike="noStrike" spc="-1" dirty="0">
              <a:solidFill>
                <a:schemeClr val="dk1"/>
              </a:solidFill>
              <a:latin typeface="Arial" panose="020B0604020202020204" pitchFamily="34" charset="0"/>
              <a:cs typeface="Arial" panose="020B0604020202020204" pitchFamily="34" charset="0"/>
            </a:endParaRPr>
          </a:p>
          <a:p>
            <a:pPr indent="0" defTabSz="914400">
              <a:lnSpc>
                <a:spcPct val="100000"/>
              </a:lnSpc>
              <a:spcBef>
                <a:spcPts val="0"/>
              </a:spcBef>
              <a:spcAft>
                <a:spcPts val="1000"/>
              </a:spcAft>
              <a:buNone/>
              <a:tabLst>
                <a:tab pos="0" algn="l"/>
              </a:tabLst>
            </a:pPr>
            <a:r>
              <a:rPr lang="en-GB" sz="1900" b="0" strike="noStrike" spc="-1" dirty="0">
                <a:solidFill>
                  <a:schemeClr val="dk1"/>
                </a:solidFill>
                <a:highlight>
                  <a:srgbClr val="FFFFFF"/>
                </a:highlight>
                <a:latin typeface="Arial" panose="020B0604020202020204" pitchFamily="34" charset="0"/>
                <a:ea typeface="Times New Roman"/>
                <a:cs typeface="Arial" panose="020B0604020202020204" pitchFamily="34" charset="0"/>
              </a:rPr>
              <a:t>The SNP’s position on nuclear weapons is clear; The SNP, in the event of independence, would use Scotland’s new sovereign powers to remove them from Scottish territory. </a:t>
            </a:r>
            <a:endParaRPr lang="en-US" sz="1900" b="0" strike="noStrike" spc="-1" dirty="0">
              <a:solidFill>
                <a:schemeClr val="dk1"/>
              </a:solidFill>
              <a:latin typeface="Arial" panose="020B0604020202020204" pitchFamily="34" charset="0"/>
              <a:cs typeface="Arial" panose="020B0604020202020204" pitchFamily="34" charset="0"/>
            </a:endParaRPr>
          </a:p>
          <a:p>
            <a:pPr indent="0" defTabSz="914400">
              <a:lnSpc>
                <a:spcPct val="100000"/>
              </a:lnSpc>
              <a:spcBef>
                <a:spcPts val="0"/>
              </a:spcBef>
              <a:spcAft>
                <a:spcPts val="1000"/>
              </a:spcAft>
              <a:buNone/>
              <a:tabLst>
                <a:tab pos="0" algn="l"/>
              </a:tabLst>
            </a:pPr>
            <a:r>
              <a:rPr lang="en-GB" sz="1900" b="0" strike="noStrike" spc="-1" dirty="0">
                <a:solidFill>
                  <a:schemeClr val="dk1"/>
                </a:solidFill>
                <a:highlight>
                  <a:srgbClr val="FFFFFF"/>
                </a:highlight>
                <a:latin typeface="Arial" panose="020B0604020202020204" pitchFamily="34" charset="0"/>
                <a:ea typeface="Times New Roman"/>
                <a:cs typeface="Arial" panose="020B0604020202020204" pitchFamily="34" charset="0"/>
              </a:rPr>
              <a:t>The SNP would advocate for the withdrawal of nuclear weapons as soon as can safely be undertaken. “</a:t>
            </a:r>
            <a:r>
              <a:rPr sz="1900" dirty="0">
                <a:latin typeface="Arial" panose="020B0604020202020204" pitchFamily="34" charset="0"/>
                <a:cs typeface="Arial" panose="020B0604020202020204" pitchFamily="34" charset="0"/>
              </a:rPr>
              <a:t/>
            </a:r>
            <a:br>
              <a:rPr sz="1900" dirty="0">
                <a:latin typeface="Arial" panose="020B0604020202020204" pitchFamily="34" charset="0"/>
                <a:cs typeface="Arial" panose="020B0604020202020204" pitchFamily="34" charset="0"/>
              </a:rPr>
            </a:br>
            <a:r>
              <a:rPr sz="1900" dirty="0">
                <a:latin typeface="Arial" panose="020B0604020202020204" pitchFamily="34" charset="0"/>
                <a:cs typeface="Arial" panose="020B0604020202020204" pitchFamily="34" charset="0"/>
              </a:rPr>
              <a:t/>
            </a:r>
            <a:br>
              <a:rPr sz="1900" dirty="0">
                <a:latin typeface="Arial" panose="020B0604020202020204" pitchFamily="34" charset="0"/>
                <a:cs typeface="Arial" panose="020B0604020202020204" pitchFamily="34" charset="0"/>
              </a:rPr>
            </a:br>
            <a:r>
              <a:rPr lang="en-GB" sz="1900" b="1" strike="noStrike" spc="-1" dirty="0">
                <a:solidFill>
                  <a:schemeClr val="accent5"/>
                </a:solidFill>
                <a:latin typeface="Arial" panose="020B0604020202020204" pitchFamily="34" charset="0"/>
                <a:ea typeface="Times New Roman"/>
                <a:cs typeface="Arial" panose="020B0604020202020204" pitchFamily="34" charset="0"/>
              </a:rPr>
              <a:t>🔗 </a:t>
            </a:r>
            <a:r>
              <a:rPr lang="en-GB" sz="1900" b="0" strike="noStrike" spc="-1" dirty="0">
                <a:solidFill>
                  <a:srgbClr val="0563C1"/>
                </a:solidFill>
                <a:highlight>
                  <a:srgbClr val="FFFFFF"/>
                </a:highlight>
                <a:latin typeface="Arial" panose="020B0604020202020204" pitchFamily="34" charset="0"/>
                <a:ea typeface="Times New Roman"/>
                <a:cs typeface="Arial" panose="020B0604020202020204" pitchFamily="34" charset="0"/>
                <a:hlinkClick r:id="rId2"/>
              </a:rPr>
              <a:t>https://www.snp.org/policies/what-is-the-snp-position-on-nuclear-weapons/</a:t>
            </a:r>
            <a:r>
              <a:rPr sz="1900" dirty="0">
                <a:latin typeface="Arial" panose="020B0604020202020204" pitchFamily="34" charset="0"/>
                <a:cs typeface="Arial" panose="020B0604020202020204" pitchFamily="34" charset="0"/>
              </a:rPr>
              <a:t/>
            </a:r>
            <a:br>
              <a:rPr sz="1900" dirty="0">
                <a:latin typeface="Arial" panose="020B0604020202020204" pitchFamily="34" charset="0"/>
                <a:cs typeface="Arial" panose="020B0604020202020204" pitchFamily="34" charset="0"/>
              </a:rPr>
            </a:br>
            <a:endParaRPr lang="en-US" sz="1900" b="0" strike="noStrike" spc="-1" dirty="0">
              <a:solidFill>
                <a:schemeClr val="dk1"/>
              </a:solidFill>
              <a:latin typeface="Arial" panose="020B0604020202020204" pitchFamily="34" charset="0"/>
              <a:cs typeface="Arial" panose="020B0604020202020204" pitchFamily="34" charset="0"/>
            </a:endParaRPr>
          </a:p>
          <a:p>
            <a:pPr indent="0" defTabSz="914400">
              <a:lnSpc>
                <a:spcPct val="100000"/>
              </a:lnSpc>
              <a:spcBef>
                <a:spcPts val="0"/>
              </a:spcBef>
              <a:spcAft>
                <a:spcPts val="600"/>
              </a:spcAft>
              <a:buNone/>
              <a:tabLst>
                <a:tab pos="0" algn="l"/>
              </a:tabLst>
            </a:pPr>
            <a:endParaRPr lang="en-US" sz="1900" b="0" strike="noStrike" spc="-1" dirty="0">
              <a:solidFill>
                <a:schemeClr val="dk1"/>
              </a:solidFill>
              <a:latin typeface="Arial" panose="020B0604020202020204" pitchFamily="34" charset="0"/>
              <a:cs typeface="Arial" panose="020B0604020202020204" pitchFamily="34" charset="0"/>
            </a:endParaRPr>
          </a:p>
        </p:txBody>
      </p:sp>
      <p:sp>
        <p:nvSpPr>
          <p:cNvPr id="124" name="PlaceHolder 3"/>
          <p:cNvSpPr>
            <a:spLocks noGrp="1"/>
          </p:cNvSpPr>
          <p:nvPr>
            <p:ph type="sldNum" idx="20"/>
          </p:nvPr>
        </p:nvSpPr>
        <p:spPr>
          <a:xfrm>
            <a:off x="8610480" y="6356520"/>
            <a:ext cx="2742480" cy="364320"/>
          </a:xfrm>
          <a:prstGeom prst="rect">
            <a:avLst/>
          </a:prstGeom>
          <a:noFill/>
          <a:ln w="0">
            <a:noFill/>
          </a:ln>
        </p:spPr>
        <p:txBody>
          <a:bodyPr lIns="91440" tIns="45720" rIns="91440" bIns="45720" anchor="ctr">
            <a:noAutofit/>
          </a:bodyPr>
          <a:lstStyle>
            <a:lvl1pPr indent="0" algn="r" defTabSz="457200">
              <a:lnSpc>
                <a:spcPct val="100000"/>
              </a:lnSpc>
              <a:buNone/>
              <a:tabLst>
                <a:tab pos="0" algn="l"/>
              </a:tabLst>
              <a:defRPr lang="en-GB" sz="1200" b="0" strike="noStrike" spc="-1">
                <a:solidFill>
                  <a:schemeClr val="dk1">
                    <a:tint val="75000"/>
                  </a:schemeClr>
                </a:solidFill>
                <a:latin typeface="Calibri"/>
              </a:defRPr>
            </a:lvl1pPr>
          </a:lstStyle>
          <a:p>
            <a:pPr indent="0" algn="r" defTabSz="457200">
              <a:lnSpc>
                <a:spcPct val="100000"/>
              </a:lnSpc>
              <a:buNone/>
              <a:tabLst>
                <a:tab pos="0" algn="l"/>
              </a:tabLst>
            </a:pPr>
            <a:fld id="{2F7D8D98-83CA-4F78-ABDE-B26CFB676F09}" type="slidenum">
              <a:rPr lang="en-GB" sz="1200" b="0" strike="noStrike" spc="-1">
                <a:solidFill>
                  <a:schemeClr val="dk1">
                    <a:tint val="75000"/>
                  </a:schemeClr>
                </a:solidFill>
                <a:latin typeface="Calibri"/>
              </a:rPr>
              <a:t>11</a:t>
            </a:fld>
            <a:endParaRPr lang="en-GB" sz="1200" b="0" strike="noStrike" spc="-1">
              <a:solidFill>
                <a:srgbClr val="000000"/>
              </a:solidFill>
              <a:latin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PlaceHolder 1"/>
          <p:cNvSpPr>
            <a:spLocks noGrp="1"/>
          </p:cNvSpPr>
          <p:nvPr>
            <p:ph type="title"/>
          </p:nvPr>
        </p:nvSpPr>
        <p:spPr>
          <a:xfrm>
            <a:off x="839880" y="679680"/>
            <a:ext cx="7770600" cy="554040"/>
          </a:xfrm>
          <a:prstGeom prst="rect">
            <a:avLst/>
          </a:prstGeom>
          <a:noFill/>
          <a:ln w="0">
            <a:noFill/>
          </a:ln>
        </p:spPr>
        <p:txBody>
          <a:bodyPr lIns="91440" tIns="45720" rIns="91440" bIns="45720" anchor="ctr">
            <a:noAutofit/>
          </a:bodyPr>
          <a:lstStyle/>
          <a:p>
            <a:pPr indent="0" defTabSz="914400">
              <a:lnSpc>
                <a:spcPct val="100000"/>
              </a:lnSpc>
              <a:buNone/>
              <a:tabLst>
                <a:tab pos="0" algn="l"/>
              </a:tabLst>
            </a:pPr>
            <a:r>
              <a:rPr lang="en-GB" sz="4400" b="0" strike="noStrike" dirty="0" smtClean="0">
                <a:solidFill>
                  <a:schemeClr val="dk1"/>
                </a:solidFill>
                <a:latin typeface="DK Longreach" pitchFamily="50" charset="0"/>
              </a:rPr>
              <a:t>Comparison Table</a:t>
            </a:r>
            <a:endParaRPr lang="en-US" sz="4400" b="0" strike="noStrike" dirty="0">
              <a:solidFill>
                <a:schemeClr val="dk1"/>
              </a:solidFill>
              <a:latin typeface="DK Longreach" pitchFamily="50" charset="0"/>
            </a:endParaRPr>
          </a:p>
        </p:txBody>
      </p:sp>
      <p:sp>
        <p:nvSpPr>
          <p:cNvPr id="126" name="PlaceHolder 2"/>
          <p:cNvSpPr>
            <a:spLocks noGrp="1"/>
          </p:cNvSpPr>
          <p:nvPr>
            <p:ph type="sldNum" idx="21"/>
          </p:nvPr>
        </p:nvSpPr>
        <p:spPr>
          <a:xfrm>
            <a:off x="8610480" y="6356520"/>
            <a:ext cx="2742480" cy="364320"/>
          </a:xfrm>
          <a:prstGeom prst="rect">
            <a:avLst/>
          </a:prstGeom>
          <a:noFill/>
          <a:ln w="0">
            <a:noFill/>
          </a:ln>
        </p:spPr>
        <p:txBody>
          <a:bodyPr lIns="91440" tIns="45720" rIns="91440" bIns="45720" anchor="ctr">
            <a:noAutofit/>
          </a:bodyPr>
          <a:lstStyle>
            <a:lvl1pPr indent="0" algn="r" defTabSz="457200">
              <a:lnSpc>
                <a:spcPct val="100000"/>
              </a:lnSpc>
              <a:buNone/>
              <a:tabLst>
                <a:tab pos="0" algn="l"/>
              </a:tabLst>
              <a:defRPr lang="en-GB" sz="1200" b="0" strike="noStrike" spc="-1">
                <a:solidFill>
                  <a:schemeClr val="dk1">
                    <a:tint val="75000"/>
                  </a:schemeClr>
                </a:solidFill>
                <a:latin typeface="Calibri"/>
              </a:defRPr>
            </a:lvl1pPr>
          </a:lstStyle>
          <a:p>
            <a:pPr indent="0" algn="r" defTabSz="457200">
              <a:lnSpc>
                <a:spcPct val="100000"/>
              </a:lnSpc>
              <a:buNone/>
              <a:tabLst>
                <a:tab pos="0" algn="l"/>
              </a:tabLst>
            </a:pPr>
            <a:fld id="{60010106-BBFF-43BB-A450-9B296C59B65B}" type="slidenum">
              <a:rPr lang="en-GB" sz="1200" b="0" strike="noStrike" spc="-1">
                <a:solidFill>
                  <a:schemeClr val="dk1">
                    <a:tint val="75000"/>
                  </a:schemeClr>
                </a:solidFill>
                <a:latin typeface="Calibri"/>
              </a:rPr>
              <a:t>12</a:t>
            </a:fld>
            <a:endParaRPr lang="en-GB" sz="1200" b="0" strike="noStrike" spc="-1">
              <a:solidFill>
                <a:srgbClr val="000000"/>
              </a:solidFill>
              <a:latin typeface="Times New Roman"/>
            </a:endParaRPr>
          </a:p>
        </p:txBody>
      </p:sp>
      <p:graphicFrame>
        <p:nvGraphicFramePr>
          <p:cNvPr id="127" name="Table 7"/>
          <p:cNvGraphicFramePr/>
          <p:nvPr>
            <p:extLst>
              <p:ext uri="{D42A27DB-BD31-4B8C-83A1-F6EECF244321}">
                <p14:modId xmlns:p14="http://schemas.microsoft.com/office/powerpoint/2010/main" val="533357492"/>
              </p:ext>
            </p:extLst>
          </p:nvPr>
        </p:nvGraphicFramePr>
        <p:xfrm>
          <a:off x="926640" y="1690802"/>
          <a:ext cx="9802080" cy="4218360"/>
        </p:xfrm>
        <a:graphic>
          <a:graphicData uri="http://schemas.openxmlformats.org/drawingml/2006/table">
            <a:tbl>
              <a:tblPr/>
              <a:tblGrid>
                <a:gridCol w="3267360"/>
                <a:gridCol w="3267360"/>
                <a:gridCol w="3267360"/>
              </a:tblGrid>
              <a:tr h="713160">
                <a:tc>
                  <a:txBody>
                    <a:bodyPr/>
                    <a:lstStyle/>
                    <a:p>
                      <a:pPr defTabSz="914400">
                        <a:lnSpc>
                          <a:spcPct val="100000"/>
                        </a:lnSpc>
                      </a:pPr>
                      <a:r>
                        <a:rPr lang="en-GB" sz="1800" b="1" strike="noStrike" spc="-1" dirty="0">
                          <a:solidFill>
                            <a:schemeClr val="lt1"/>
                          </a:solidFill>
                          <a:latin typeface="Arial" panose="020B0604020202020204" pitchFamily="34" charset="0"/>
                          <a:cs typeface="Arial" panose="020B0604020202020204" pitchFamily="34" charset="0"/>
                        </a:rPr>
                        <a:t>Political Party</a:t>
                      </a:r>
                      <a:endParaRPr lang="en-GB" sz="1800" b="0" strike="noStrike" spc="-1" dirty="0">
                        <a:solidFill>
                          <a:srgbClr val="000000"/>
                        </a:solidFill>
                        <a:latin typeface="Arial" panose="020B0604020202020204" pitchFamily="34" charset="0"/>
                        <a:cs typeface="Arial" panose="020B0604020202020204" pitchFamily="34" charset="0"/>
                      </a:endParaRPr>
                    </a:p>
                  </a:txBody>
                  <a:tcPr anchor="ct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gn="ctr" defTabSz="914400">
                        <a:lnSpc>
                          <a:spcPct val="100000"/>
                        </a:lnSpc>
                      </a:pPr>
                      <a:r>
                        <a:rPr lang="en-GB" sz="1800" b="1" strike="noStrike" spc="-1" dirty="0">
                          <a:solidFill>
                            <a:schemeClr val="lt1"/>
                          </a:solidFill>
                          <a:latin typeface="Arial" panose="020B0604020202020204" pitchFamily="34" charset="0"/>
                          <a:cs typeface="Arial" panose="020B0604020202020204" pitchFamily="34" charset="0"/>
                        </a:rPr>
                        <a:t>Supports Trident</a:t>
                      </a:r>
                      <a:r>
                        <a:rPr sz="1800" dirty="0">
                          <a:latin typeface="Arial" panose="020B0604020202020204" pitchFamily="34" charset="0"/>
                          <a:cs typeface="Arial" panose="020B0604020202020204" pitchFamily="34" charset="0"/>
                        </a:rPr>
                        <a:t/>
                      </a:r>
                      <a:br>
                        <a:rPr sz="1800" dirty="0">
                          <a:latin typeface="Arial" panose="020B0604020202020204" pitchFamily="34" charset="0"/>
                          <a:cs typeface="Arial" panose="020B0604020202020204" pitchFamily="34" charset="0"/>
                        </a:rPr>
                      </a:br>
                      <a:r>
                        <a:rPr lang="en-GB" sz="1800" b="1" strike="noStrike" spc="-1" dirty="0">
                          <a:solidFill>
                            <a:schemeClr val="lt1"/>
                          </a:solidFill>
                          <a:latin typeface="Arial" panose="020B0604020202020204" pitchFamily="34" charset="0"/>
                          <a:cs typeface="Arial" panose="020B0604020202020204" pitchFamily="34" charset="0"/>
                        </a:rPr>
                        <a:t>(UK Nuclear Weapons)</a:t>
                      </a:r>
                      <a:endParaRPr lang="en-GB" sz="1800" b="0" strike="noStrike" spc="-1" dirty="0">
                        <a:solidFill>
                          <a:srgbClr val="000000"/>
                        </a:solidFill>
                        <a:latin typeface="Arial" panose="020B0604020202020204" pitchFamily="34" charset="0"/>
                        <a:cs typeface="Arial" panose="020B0604020202020204" pitchFamily="34" charset="0"/>
                      </a:endParaRPr>
                    </a:p>
                  </a:txBody>
                  <a:tcPr anchor="ct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gn="ctr" defTabSz="914400">
                        <a:lnSpc>
                          <a:spcPct val="100000"/>
                        </a:lnSpc>
                      </a:pPr>
                      <a:r>
                        <a:rPr lang="en-GB" sz="1800" b="1" strike="noStrike" spc="-1" dirty="0">
                          <a:solidFill>
                            <a:schemeClr val="lt1"/>
                          </a:solidFill>
                          <a:latin typeface="Arial" panose="020B0604020202020204" pitchFamily="34" charset="0"/>
                          <a:cs typeface="Arial" panose="020B0604020202020204" pitchFamily="34" charset="0"/>
                        </a:rPr>
                        <a:t>Against Trident</a:t>
                      </a:r>
                      <a:endParaRPr lang="en-GB" sz="1800" b="0" strike="noStrike" spc="-1" dirty="0">
                        <a:solidFill>
                          <a:srgbClr val="000000"/>
                        </a:solidFill>
                        <a:latin typeface="Arial" panose="020B0604020202020204" pitchFamily="34" charset="0"/>
                        <a:cs typeface="Arial" panose="020B0604020202020204" pitchFamily="34" charset="0"/>
                      </a:endParaRPr>
                    </a:p>
                  </a:txBody>
                  <a:tcPr anchor="ct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r>
              <a:tr h="659520">
                <a:tc>
                  <a:txBody>
                    <a:bodyPr/>
                    <a:lstStyle/>
                    <a:p>
                      <a:pPr defTabSz="914400">
                        <a:lnSpc>
                          <a:spcPct val="100000"/>
                        </a:lnSpc>
                        <a:tabLst>
                          <a:tab pos="0" algn="l"/>
                        </a:tabLst>
                      </a:pPr>
                      <a:r>
                        <a:rPr lang="en-GB" sz="1800" b="0" strike="noStrike" spc="-1" dirty="0">
                          <a:solidFill>
                            <a:schemeClr val="dk1"/>
                          </a:solidFill>
                          <a:latin typeface="Arial" panose="020B0604020202020204" pitchFamily="34" charset="0"/>
                          <a:cs typeface="Arial" panose="020B0604020202020204" pitchFamily="34" charset="0"/>
                        </a:rPr>
                        <a:t>Conservative</a:t>
                      </a:r>
                      <a:endParaRPr lang="en-GB" sz="1800" b="0" strike="noStrike" spc="-1" dirty="0">
                        <a:solidFill>
                          <a:srgbClr val="000000"/>
                        </a:solidFill>
                        <a:latin typeface="Arial" panose="020B0604020202020204" pitchFamily="34" charset="0"/>
                        <a:cs typeface="Arial" panose="020B0604020202020204" pitchFamily="34" charset="0"/>
                      </a:endParaRPr>
                    </a:p>
                  </a:txBody>
                  <a:tcPr anchor="ct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chemeClr val="accent1">
                        <a:tint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000" b="1" strike="noStrike" spc="-1" dirty="0" smtClean="0">
                          <a:solidFill>
                            <a:schemeClr val="dk1"/>
                          </a:solidFill>
                          <a:latin typeface="Arial" panose="020B0604020202020204" pitchFamily="34" charset="0"/>
                          <a:cs typeface="Arial" panose="020B0604020202020204" pitchFamily="34" charset="0"/>
                        </a:rPr>
                        <a:t>x</a:t>
                      </a:r>
                      <a:endParaRPr lang="en-GB" sz="3200" b="0" strike="noStrike" spc="-1" dirty="0">
                        <a:solidFill>
                          <a:schemeClr val="dk1"/>
                        </a:solidFill>
                        <a:latin typeface="Calibri"/>
                      </a:endParaRPr>
                    </a:p>
                  </a:txBody>
                  <a:tcPr anchor="ct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chemeClr val="accent1">
                        <a:tint val="40000"/>
                      </a:schemeClr>
                    </a:solidFill>
                  </a:tcPr>
                </a:tc>
                <a:tc>
                  <a:txBody>
                    <a:bodyPr/>
                    <a:lstStyle/>
                    <a:p>
                      <a:endParaRPr lang="en-GB" sz="1800" b="0" strike="noStrike" spc="-1">
                        <a:solidFill>
                          <a:schemeClr val="dk1"/>
                        </a:solidFill>
                        <a:latin typeface="Calibri"/>
                      </a:endParaRPr>
                    </a:p>
                  </a:txBody>
                  <a:tcP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chemeClr val="accent1">
                        <a:tint val="40000"/>
                      </a:schemeClr>
                    </a:solidFill>
                  </a:tcPr>
                </a:tc>
              </a:tr>
              <a:tr h="659520">
                <a:tc>
                  <a:txBody>
                    <a:bodyPr/>
                    <a:lstStyle/>
                    <a:p>
                      <a:pPr defTabSz="914400">
                        <a:lnSpc>
                          <a:spcPct val="100000"/>
                        </a:lnSpc>
                      </a:pPr>
                      <a:r>
                        <a:rPr lang="en-GB" sz="1800" b="0" strike="noStrike" spc="-1" dirty="0">
                          <a:solidFill>
                            <a:schemeClr val="dk1"/>
                          </a:solidFill>
                          <a:latin typeface="Arial" panose="020B0604020202020204" pitchFamily="34" charset="0"/>
                          <a:cs typeface="Arial" panose="020B0604020202020204" pitchFamily="34" charset="0"/>
                        </a:rPr>
                        <a:t>Green</a:t>
                      </a:r>
                      <a:endParaRPr lang="en-GB" sz="1800" b="0" strike="noStrike" spc="-1" dirty="0">
                        <a:solidFill>
                          <a:srgbClr val="000000"/>
                        </a:solidFill>
                        <a:latin typeface="Arial" panose="020B0604020202020204" pitchFamily="34" charset="0"/>
                        <a:cs typeface="Arial" panose="020B0604020202020204" pitchFamily="34" charset="0"/>
                      </a:endParaRPr>
                    </a:p>
                  </a:txBody>
                  <a:tcPr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endParaRPr lang="en-GB" sz="1800" b="0" strike="noStrike" spc="-1" dirty="0">
                        <a:solidFill>
                          <a:srgbClr val="000000"/>
                        </a:solidFill>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000" b="1" strike="noStrike" spc="-1" dirty="0" smtClean="0">
                          <a:solidFill>
                            <a:schemeClr val="dk1"/>
                          </a:solidFill>
                          <a:latin typeface="Arial" panose="020B0604020202020204" pitchFamily="34" charset="0"/>
                          <a:cs typeface="Arial" panose="020B0604020202020204" pitchFamily="34" charset="0"/>
                        </a:rPr>
                        <a:t>x</a:t>
                      </a:r>
                      <a:endParaRPr lang="en-GB" sz="4000" b="0" strike="noStrike" spc="-1" dirty="0">
                        <a:solidFill>
                          <a:schemeClr val="dk1"/>
                        </a:solidFill>
                        <a:latin typeface="Calibri"/>
                      </a:endParaRPr>
                    </a:p>
                  </a:txBody>
                  <a:tcPr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r>
              <a:tr h="659520">
                <a:tc>
                  <a:txBody>
                    <a:bodyPr/>
                    <a:lstStyle/>
                    <a:p>
                      <a:pPr defTabSz="914400">
                        <a:lnSpc>
                          <a:spcPct val="100000"/>
                        </a:lnSpc>
                        <a:tabLst>
                          <a:tab pos="0" algn="l"/>
                        </a:tabLst>
                      </a:pPr>
                      <a:r>
                        <a:rPr lang="en-GB" sz="1800" b="0" strike="noStrike" spc="-1" dirty="0">
                          <a:solidFill>
                            <a:schemeClr val="dk1"/>
                          </a:solidFill>
                          <a:latin typeface="Arial" panose="020B0604020202020204" pitchFamily="34" charset="0"/>
                          <a:cs typeface="Arial" panose="020B0604020202020204" pitchFamily="34" charset="0"/>
                        </a:rPr>
                        <a:t>Labour</a:t>
                      </a:r>
                      <a:endParaRPr lang="en-GB" sz="1800" b="0" strike="noStrike" spc="-1" dirty="0">
                        <a:solidFill>
                          <a:srgbClr val="000000"/>
                        </a:solidFill>
                        <a:latin typeface="Arial" panose="020B0604020202020204" pitchFamily="34" charset="0"/>
                        <a:cs typeface="Arial" panose="020B0604020202020204" pitchFamily="34" charset="0"/>
                      </a:endParaRPr>
                    </a:p>
                  </a:txBody>
                  <a:tcPr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000" b="1" strike="noStrike" spc="-1" dirty="0" smtClean="0">
                          <a:solidFill>
                            <a:schemeClr val="dk1"/>
                          </a:solidFill>
                          <a:latin typeface="Arial" panose="020B0604020202020204" pitchFamily="34" charset="0"/>
                          <a:cs typeface="Arial" panose="020B0604020202020204" pitchFamily="34" charset="0"/>
                        </a:rPr>
                        <a:t>x</a:t>
                      </a:r>
                      <a:endParaRPr lang="en-GB" sz="4000" b="0" strike="noStrike" spc="-1" dirty="0">
                        <a:solidFill>
                          <a:schemeClr val="dk1"/>
                        </a:solidFill>
                        <a:latin typeface="Calibri"/>
                      </a:endParaRPr>
                    </a:p>
                  </a:txBody>
                  <a:tcPr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endParaRPr lang="en-GB" sz="1800" b="0" strike="noStrike" spc="-1">
                        <a:solidFill>
                          <a:schemeClr val="dk1"/>
                        </a:solidFill>
                        <a:latin typeface="Calibri"/>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r>
              <a:tr h="659520">
                <a:tc>
                  <a:txBody>
                    <a:bodyPr/>
                    <a:lstStyle/>
                    <a:p>
                      <a:pPr defTabSz="914400">
                        <a:lnSpc>
                          <a:spcPct val="100000"/>
                        </a:lnSpc>
                      </a:pPr>
                      <a:r>
                        <a:rPr lang="en-GB" sz="1800" b="0" strike="noStrike" spc="-1" dirty="0">
                          <a:solidFill>
                            <a:schemeClr val="dk1"/>
                          </a:solidFill>
                          <a:latin typeface="Arial" panose="020B0604020202020204" pitchFamily="34" charset="0"/>
                          <a:cs typeface="Arial" panose="020B0604020202020204" pitchFamily="34" charset="0"/>
                        </a:rPr>
                        <a:t>Lib Dem</a:t>
                      </a:r>
                      <a:endParaRPr lang="en-GB" sz="1800" b="0" strike="noStrike" spc="-1" dirty="0">
                        <a:solidFill>
                          <a:srgbClr val="000000"/>
                        </a:solidFill>
                        <a:latin typeface="Arial" panose="020B0604020202020204" pitchFamily="34" charset="0"/>
                        <a:cs typeface="Arial" panose="020B0604020202020204" pitchFamily="34" charset="0"/>
                      </a:endParaRPr>
                    </a:p>
                  </a:txBody>
                  <a:tcPr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000" b="1" strike="noStrike" spc="-1" dirty="0" smtClean="0">
                          <a:solidFill>
                            <a:schemeClr val="dk1"/>
                          </a:solidFill>
                          <a:latin typeface="Arial" panose="020B0604020202020204" pitchFamily="34" charset="0"/>
                          <a:cs typeface="Arial" panose="020B0604020202020204" pitchFamily="34" charset="0"/>
                        </a:rPr>
                        <a:t>x</a:t>
                      </a:r>
                      <a:endParaRPr lang="en-GB" sz="4000" b="0" strike="noStrike" spc="-1" dirty="0">
                        <a:solidFill>
                          <a:schemeClr val="dk1"/>
                        </a:solidFill>
                        <a:latin typeface="Calibri"/>
                      </a:endParaRPr>
                    </a:p>
                  </a:txBody>
                  <a:tcPr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endParaRPr lang="en-GB" sz="1800" b="0" strike="noStrike" spc="-1" dirty="0">
                        <a:solidFill>
                          <a:schemeClr val="dk1"/>
                        </a:solidFill>
                        <a:latin typeface="Calibri"/>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r>
              <a:tr h="659520">
                <a:tc>
                  <a:txBody>
                    <a:bodyPr/>
                    <a:lstStyle/>
                    <a:p>
                      <a:pPr defTabSz="914400">
                        <a:lnSpc>
                          <a:spcPct val="100000"/>
                        </a:lnSpc>
                        <a:tabLst>
                          <a:tab pos="0" algn="l"/>
                        </a:tabLst>
                      </a:pPr>
                      <a:r>
                        <a:rPr lang="en-GB" sz="1800" b="0" strike="noStrike" spc="-1" dirty="0">
                          <a:solidFill>
                            <a:schemeClr val="dk1"/>
                          </a:solidFill>
                          <a:latin typeface="Arial" panose="020B0604020202020204" pitchFamily="34" charset="0"/>
                          <a:cs typeface="Arial" panose="020B0604020202020204" pitchFamily="34" charset="0"/>
                        </a:rPr>
                        <a:t>SNP</a:t>
                      </a:r>
                      <a:endParaRPr lang="en-GB" sz="1800" b="0" strike="noStrike" spc="-1" dirty="0">
                        <a:solidFill>
                          <a:srgbClr val="000000"/>
                        </a:solidFill>
                        <a:latin typeface="Arial" panose="020B0604020202020204" pitchFamily="34" charset="0"/>
                        <a:cs typeface="Arial" panose="020B0604020202020204" pitchFamily="34" charset="0"/>
                      </a:endParaRPr>
                    </a:p>
                  </a:txBody>
                  <a:tcPr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endParaRPr lang="en-GB" sz="1800" b="0" strike="noStrike" spc="-1">
                        <a:solidFill>
                          <a:schemeClr val="dk1"/>
                        </a:solidFill>
                        <a:latin typeface="Calibri"/>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000" b="1" strike="noStrike" spc="-1" dirty="0" smtClean="0">
                          <a:solidFill>
                            <a:schemeClr val="dk1"/>
                          </a:solidFill>
                          <a:latin typeface="Arial" panose="020B0604020202020204" pitchFamily="34" charset="0"/>
                          <a:cs typeface="Arial" panose="020B0604020202020204" pitchFamily="34" charset="0"/>
                        </a:rPr>
                        <a:t>x</a:t>
                      </a:r>
                      <a:endParaRPr lang="en-GB" sz="4000" b="0" strike="noStrike" spc="-1" dirty="0">
                        <a:solidFill>
                          <a:schemeClr val="dk1"/>
                        </a:solidFill>
                        <a:latin typeface="Calibri"/>
                      </a:endParaRPr>
                    </a:p>
                  </a:txBody>
                  <a:tcPr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6" presetClass="emph" fill="hold" nodeType="clickEffect">
                                  <p:stCondLst>
                                    <p:cond delay="0"/>
                                  </p:stCondLst>
                                  <p:childTnLst>
                                    <p:animEffect transition="out" filter="fade">
                                      <p:cBhvr additive="repl">
                                        <p:cTn id="6" dur="500"/>
                                        <p:tgtEl>
                                          <p:spTgt spid="127"/>
                                        </p:tgtEl>
                                      </p:cBhvr>
                                    </p:animEffect>
                                    <p:animScale>
                                      <p:cBhvr>
                                        <p:cTn id="7" dur="250" autoRev="1" fill="hold"/>
                                        <p:tgtEl>
                                          <p:spTgt spid="12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PlaceHolder 1"/>
          <p:cNvSpPr>
            <a:spLocks noGrp="1"/>
          </p:cNvSpPr>
          <p:nvPr>
            <p:ph type="title"/>
          </p:nvPr>
        </p:nvSpPr>
        <p:spPr>
          <a:xfrm>
            <a:off x="954360" y="572400"/>
            <a:ext cx="10031400" cy="1572840"/>
          </a:xfrm>
          <a:prstGeom prst="rect">
            <a:avLst/>
          </a:prstGeom>
          <a:noFill/>
          <a:ln w="0">
            <a:noFill/>
          </a:ln>
        </p:spPr>
        <p:txBody>
          <a:bodyPr lIns="91440" tIns="45720" rIns="91440" bIns="45720" anchor="ctr">
            <a:noAutofit/>
          </a:bodyPr>
          <a:lstStyle/>
          <a:p>
            <a:pPr indent="0" algn="ctr" defTabSz="914400">
              <a:lnSpc>
                <a:spcPct val="90000"/>
              </a:lnSpc>
              <a:buNone/>
              <a:tabLst>
                <a:tab pos="0" algn="l"/>
              </a:tabLst>
            </a:pPr>
            <a:r>
              <a:rPr lang="en-GB" sz="4800" b="0" strike="noStrike" spc="-1" dirty="0">
                <a:solidFill>
                  <a:schemeClr val="dk1"/>
                </a:solidFill>
                <a:latin typeface="DK Longreach"/>
              </a:rPr>
              <a:t>UK and Scottish Governments disagree</a:t>
            </a:r>
            <a:endParaRPr lang="en-US" sz="4800" b="0" strike="noStrike" spc="-1" dirty="0">
              <a:solidFill>
                <a:schemeClr val="dk1"/>
              </a:solidFill>
              <a:latin typeface="Calibri"/>
            </a:endParaRPr>
          </a:p>
        </p:txBody>
      </p:sp>
      <p:sp>
        <p:nvSpPr>
          <p:cNvPr id="93" name="PlaceHolder 2"/>
          <p:cNvSpPr>
            <a:spLocks noGrp="1"/>
          </p:cNvSpPr>
          <p:nvPr>
            <p:ph/>
          </p:nvPr>
        </p:nvSpPr>
        <p:spPr>
          <a:xfrm>
            <a:off x="839880" y="2214740"/>
            <a:ext cx="10679760" cy="4023222"/>
          </a:xfrm>
          <a:prstGeom prst="rect">
            <a:avLst/>
          </a:prstGeom>
          <a:noFill/>
          <a:ln w="0">
            <a:noFill/>
          </a:ln>
        </p:spPr>
        <p:txBody>
          <a:bodyPr lIns="91440" tIns="45720" rIns="91440" bIns="45720" anchor="t">
            <a:noAutofit/>
          </a:bodyPr>
          <a:lstStyle/>
          <a:p>
            <a:pPr indent="0" defTabSz="914400">
              <a:lnSpc>
                <a:spcPct val="120000"/>
              </a:lnSpc>
              <a:spcBef>
                <a:spcPts val="0"/>
              </a:spcBef>
              <a:spcAft>
                <a:spcPts val="1000"/>
              </a:spcAft>
              <a:buNone/>
              <a:tabLst>
                <a:tab pos="0" algn="l"/>
              </a:tabLst>
            </a:pPr>
            <a:r>
              <a:rPr lang="en-GB" sz="2300" b="0" strike="noStrike" spc="-1" dirty="0">
                <a:solidFill>
                  <a:schemeClr val="dk1"/>
                </a:solidFill>
                <a:latin typeface="Arial" panose="020B0604020202020204" pitchFamily="34" charset="0"/>
                <a:cs typeface="Arial" panose="020B0604020202020204" pitchFamily="34" charset="0"/>
              </a:rPr>
              <a:t>The current UK and Scottish Governments take different positions on nuclear weapons. </a:t>
            </a:r>
            <a:endParaRPr lang="en-GB" sz="2300" b="0" strike="noStrike" spc="-1" dirty="0" smtClean="0">
              <a:solidFill>
                <a:schemeClr val="dk1"/>
              </a:solidFill>
              <a:latin typeface="Arial" panose="020B0604020202020204" pitchFamily="34" charset="0"/>
              <a:cs typeface="Arial" panose="020B0604020202020204" pitchFamily="34" charset="0"/>
            </a:endParaRPr>
          </a:p>
          <a:p>
            <a:pPr marL="576000" indent="-343080" defTabSz="914400">
              <a:lnSpc>
                <a:spcPct val="120000"/>
              </a:lnSpc>
              <a:spcBef>
                <a:spcPts val="0"/>
              </a:spcBef>
              <a:spcAft>
                <a:spcPts val="1000"/>
              </a:spcAft>
              <a:buClr>
                <a:srgbClr val="000000"/>
              </a:buClr>
              <a:buFont typeface="Arial"/>
              <a:buChar char="•"/>
              <a:tabLst>
                <a:tab pos="0" algn="l"/>
              </a:tabLst>
            </a:pPr>
            <a:r>
              <a:rPr lang="en-GB" sz="2300" b="0" strike="noStrike" spc="-1" dirty="0" smtClean="0">
                <a:solidFill>
                  <a:schemeClr val="dk1"/>
                </a:solidFill>
                <a:latin typeface="Arial" panose="020B0604020202020204" pitchFamily="34" charset="0"/>
                <a:cs typeface="Arial" panose="020B0604020202020204" pitchFamily="34" charset="0"/>
              </a:rPr>
              <a:t>UK </a:t>
            </a:r>
            <a:r>
              <a:rPr lang="en-GB" sz="2300" b="0" strike="noStrike" spc="-1" dirty="0" err="1">
                <a:solidFill>
                  <a:schemeClr val="dk1"/>
                </a:solidFill>
                <a:latin typeface="Arial" panose="020B0604020202020204" pitchFamily="34" charset="0"/>
                <a:cs typeface="Arial" panose="020B0604020202020204" pitchFamily="34" charset="0"/>
              </a:rPr>
              <a:t>Gov</a:t>
            </a:r>
            <a:r>
              <a:rPr lang="en-GB" sz="2300" b="0" strike="noStrike" spc="-1" dirty="0">
                <a:solidFill>
                  <a:schemeClr val="dk1"/>
                </a:solidFill>
                <a:latin typeface="Arial" panose="020B0604020202020204" pitchFamily="34" charset="0"/>
                <a:cs typeface="Arial" panose="020B0604020202020204" pitchFamily="34" charset="0"/>
              </a:rPr>
              <a:t> - supports maintaining the nuclear deterrent</a:t>
            </a:r>
            <a:r>
              <a:rPr lang="en-GB" sz="2300" b="0" strike="noStrike" spc="-1" dirty="0" smtClean="0">
                <a:solidFill>
                  <a:schemeClr val="dk1"/>
                </a:solidFill>
                <a:latin typeface="Arial" panose="020B0604020202020204" pitchFamily="34" charset="0"/>
                <a:cs typeface="Arial" panose="020B0604020202020204" pitchFamily="34" charset="0"/>
              </a:rPr>
              <a:t>. </a:t>
            </a:r>
            <a:endParaRPr lang="en-US" sz="2300" b="0" strike="noStrike" spc="-1" dirty="0">
              <a:solidFill>
                <a:schemeClr val="dk1"/>
              </a:solidFill>
              <a:latin typeface="Arial" panose="020B0604020202020204" pitchFamily="34" charset="0"/>
              <a:cs typeface="Arial" panose="020B0604020202020204" pitchFamily="34" charset="0"/>
            </a:endParaRPr>
          </a:p>
          <a:p>
            <a:pPr marL="576000" indent="-343080" defTabSz="914400">
              <a:lnSpc>
                <a:spcPct val="120000"/>
              </a:lnSpc>
              <a:spcBef>
                <a:spcPts val="0"/>
              </a:spcBef>
              <a:spcAft>
                <a:spcPts val="1000"/>
              </a:spcAft>
              <a:buClr>
                <a:srgbClr val="000000"/>
              </a:buClr>
              <a:buFont typeface="Arial"/>
              <a:buChar char="•"/>
              <a:tabLst>
                <a:tab pos="0" algn="l"/>
              </a:tabLst>
            </a:pPr>
            <a:r>
              <a:rPr lang="en-GB" sz="2300" b="0" strike="noStrike" spc="-1" dirty="0">
                <a:solidFill>
                  <a:schemeClr val="dk1"/>
                </a:solidFill>
                <a:latin typeface="Arial" panose="020B0604020202020204" pitchFamily="34" charset="0"/>
                <a:cs typeface="Arial" panose="020B0604020202020204" pitchFamily="34" charset="0"/>
              </a:rPr>
              <a:t>Scottish </a:t>
            </a:r>
            <a:r>
              <a:rPr lang="en-GB" sz="2300" b="0" strike="noStrike" spc="-1" dirty="0" err="1">
                <a:solidFill>
                  <a:schemeClr val="dk1"/>
                </a:solidFill>
                <a:latin typeface="Arial" panose="020B0604020202020204" pitchFamily="34" charset="0"/>
                <a:cs typeface="Arial" panose="020B0604020202020204" pitchFamily="34" charset="0"/>
              </a:rPr>
              <a:t>Gov</a:t>
            </a:r>
            <a:r>
              <a:rPr lang="en-GB" sz="2300" b="0" strike="noStrike" spc="-1" dirty="0">
                <a:solidFill>
                  <a:schemeClr val="dk1"/>
                </a:solidFill>
                <a:latin typeface="Arial" panose="020B0604020202020204" pitchFamily="34" charset="0"/>
                <a:cs typeface="Arial" panose="020B0604020202020204" pitchFamily="34" charset="0"/>
              </a:rPr>
              <a:t> - opposes nuclear weapons and has called for their removal from Scotland</a:t>
            </a:r>
            <a:r>
              <a:rPr lang="en-GB" sz="2300" b="0" strike="noStrike" spc="-1" dirty="0" smtClean="0">
                <a:solidFill>
                  <a:schemeClr val="dk1"/>
                </a:solidFill>
                <a:latin typeface="Arial" panose="020B0604020202020204" pitchFamily="34" charset="0"/>
                <a:cs typeface="Arial" panose="020B0604020202020204" pitchFamily="34" charset="0"/>
              </a:rPr>
              <a:t>.</a:t>
            </a:r>
          </a:p>
          <a:p>
            <a:pPr indent="0" defTabSz="914400">
              <a:lnSpc>
                <a:spcPct val="120000"/>
              </a:lnSpc>
              <a:spcBef>
                <a:spcPts val="0"/>
              </a:spcBef>
              <a:spcAft>
                <a:spcPts val="1000"/>
              </a:spcAft>
              <a:buNone/>
              <a:tabLst>
                <a:tab pos="0" algn="l"/>
              </a:tabLst>
            </a:pPr>
            <a:r>
              <a:rPr lang="en-GB" sz="2300" b="0" strike="noStrike" spc="-1" dirty="0" smtClean="0">
                <a:solidFill>
                  <a:schemeClr val="dk1"/>
                </a:solidFill>
                <a:latin typeface="Arial" panose="020B0604020202020204" pitchFamily="34" charset="0"/>
                <a:cs typeface="Arial" panose="020B0604020202020204" pitchFamily="34" charset="0"/>
              </a:rPr>
              <a:t>Defence </a:t>
            </a:r>
            <a:r>
              <a:rPr lang="en-GB" sz="2300" b="0" strike="noStrike" spc="-1" dirty="0">
                <a:solidFill>
                  <a:schemeClr val="dk1"/>
                </a:solidFill>
                <a:latin typeface="Arial" panose="020B0604020202020204" pitchFamily="34" charset="0"/>
                <a:cs typeface="Arial" panose="020B0604020202020204" pitchFamily="34" charset="0"/>
              </a:rPr>
              <a:t>is a </a:t>
            </a:r>
            <a:r>
              <a:rPr lang="en-GB" sz="2300" b="1" strike="noStrike" spc="-1" dirty="0">
                <a:solidFill>
                  <a:schemeClr val="dk1"/>
                </a:solidFill>
                <a:latin typeface="Arial" panose="020B0604020202020204" pitchFamily="34" charset="0"/>
                <a:cs typeface="Arial" panose="020B0604020202020204" pitchFamily="34" charset="0"/>
              </a:rPr>
              <a:t>reserved</a:t>
            </a:r>
            <a:r>
              <a:rPr lang="en-GB" sz="2300" b="0" strike="noStrike" spc="-1" dirty="0">
                <a:solidFill>
                  <a:schemeClr val="dk1"/>
                </a:solidFill>
                <a:latin typeface="Arial" panose="020B0604020202020204" pitchFamily="34" charset="0"/>
                <a:cs typeface="Arial" panose="020B0604020202020204" pitchFamily="34" charset="0"/>
              </a:rPr>
              <a:t> power. </a:t>
            </a:r>
            <a:endParaRPr lang="en-US" sz="2300" b="0" strike="noStrike" spc="-1" dirty="0">
              <a:solidFill>
                <a:schemeClr val="dk1"/>
              </a:solidFill>
              <a:latin typeface="Arial" panose="020B0604020202020204" pitchFamily="34" charset="0"/>
              <a:cs typeface="Arial" panose="020B0604020202020204" pitchFamily="34" charset="0"/>
            </a:endParaRPr>
          </a:p>
          <a:p>
            <a:pPr indent="0" defTabSz="914400">
              <a:lnSpc>
                <a:spcPct val="120000"/>
              </a:lnSpc>
              <a:spcBef>
                <a:spcPts val="0"/>
              </a:spcBef>
              <a:spcAft>
                <a:spcPts val="1000"/>
              </a:spcAft>
              <a:buNone/>
              <a:tabLst>
                <a:tab pos="0" algn="l"/>
              </a:tabLst>
            </a:pPr>
            <a:r>
              <a:rPr lang="en-GB" sz="2300" b="0" strike="noStrike" spc="-1" dirty="0">
                <a:solidFill>
                  <a:schemeClr val="dk1"/>
                </a:solidFill>
                <a:latin typeface="Arial" panose="020B0604020202020204" pitchFamily="34" charset="0"/>
                <a:cs typeface="Arial" panose="020B0604020202020204" pitchFamily="34" charset="0"/>
              </a:rPr>
              <a:t>Trident, the UK’s nuclear weapons system, is based at </a:t>
            </a:r>
            <a:r>
              <a:rPr lang="en-GB" sz="2300" b="0" strike="noStrike" spc="-1" dirty="0" err="1">
                <a:solidFill>
                  <a:schemeClr val="dk1"/>
                </a:solidFill>
                <a:latin typeface="Arial" panose="020B0604020202020204" pitchFamily="34" charset="0"/>
                <a:cs typeface="Arial" panose="020B0604020202020204" pitchFamily="34" charset="0"/>
              </a:rPr>
              <a:t>Faslane</a:t>
            </a:r>
            <a:r>
              <a:rPr lang="en-GB" sz="2300" b="0" strike="noStrike" spc="-1" dirty="0">
                <a:solidFill>
                  <a:schemeClr val="dk1"/>
                </a:solidFill>
                <a:latin typeface="Arial" panose="020B0604020202020204" pitchFamily="34" charset="0"/>
                <a:cs typeface="Arial" panose="020B0604020202020204" pitchFamily="34" charset="0"/>
              </a:rPr>
              <a:t>, 30 miles from Glasgow.</a:t>
            </a:r>
            <a:endParaRPr lang="en-US" sz="2300" b="0" strike="noStrike" spc="-1" dirty="0">
              <a:solidFill>
                <a:schemeClr val="dk1"/>
              </a:solidFill>
              <a:latin typeface="Arial" panose="020B0604020202020204" pitchFamily="34" charset="0"/>
              <a:cs typeface="Arial" panose="020B0604020202020204" pitchFamily="34" charset="0"/>
            </a:endParaRPr>
          </a:p>
        </p:txBody>
      </p:sp>
      <p:sp>
        <p:nvSpPr>
          <p:cNvPr id="94" name="PlaceHolder 3"/>
          <p:cNvSpPr>
            <a:spLocks noGrp="1"/>
          </p:cNvSpPr>
          <p:nvPr>
            <p:ph type="sldNum" idx="11"/>
          </p:nvPr>
        </p:nvSpPr>
        <p:spPr>
          <a:xfrm>
            <a:off x="8610480" y="6356520"/>
            <a:ext cx="2742480" cy="364320"/>
          </a:xfrm>
          <a:prstGeom prst="rect">
            <a:avLst/>
          </a:prstGeom>
          <a:noFill/>
          <a:ln w="0">
            <a:noFill/>
          </a:ln>
        </p:spPr>
        <p:txBody>
          <a:bodyPr lIns="91440" tIns="45720" rIns="91440" bIns="45720" anchor="ctr">
            <a:noAutofit/>
          </a:bodyPr>
          <a:lstStyle>
            <a:lvl1pPr indent="0" algn="r" defTabSz="457200">
              <a:lnSpc>
                <a:spcPct val="100000"/>
              </a:lnSpc>
              <a:buNone/>
              <a:tabLst>
                <a:tab pos="0" algn="l"/>
              </a:tabLst>
              <a:defRPr lang="en-GB" sz="1200" b="0" strike="noStrike" spc="-1">
                <a:solidFill>
                  <a:schemeClr val="dk1">
                    <a:tint val="75000"/>
                  </a:schemeClr>
                </a:solidFill>
                <a:latin typeface="Calibri"/>
              </a:defRPr>
            </a:lvl1pPr>
          </a:lstStyle>
          <a:p>
            <a:pPr indent="0" algn="r" defTabSz="457200">
              <a:lnSpc>
                <a:spcPct val="100000"/>
              </a:lnSpc>
              <a:buNone/>
              <a:tabLst>
                <a:tab pos="0" algn="l"/>
              </a:tabLst>
            </a:pPr>
            <a:fld id="{FC381C11-6195-4FC0-B2A5-10DAEAA3BD77}" type="slidenum">
              <a:rPr lang="en-GB" sz="1200" b="0" strike="noStrike" spc="-1">
                <a:solidFill>
                  <a:schemeClr val="dk1">
                    <a:tint val="75000"/>
                  </a:schemeClr>
                </a:solidFill>
                <a:latin typeface="+mj-lt"/>
              </a:rPr>
              <a:t>2</a:t>
            </a:fld>
            <a:endParaRPr lang="en-GB" sz="1200" b="0" strike="noStrike" spc="-1" dirty="0">
              <a:solidFill>
                <a:srgbClr val="000000"/>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PlaceHolder 1"/>
          <p:cNvSpPr>
            <a:spLocks noGrp="1"/>
          </p:cNvSpPr>
          <p:nvPr>
            <p:ph type="title"/>
          </p:nvPr>
        </p:nvSpPr>
        <p:spPr>
          <a:xfrm>
            <a:off x="6150278" y="216000"/>
            <a:ext cx="4283903" cy="1507680"/>
          </a:xfrm>
          <a:prstGeom prst="rect">
            <a:avLst/>
          </a:prstGeom>
          <a:noFill/>
          <a:ln w="0">
            <a:noFill/>
          </a:ln>
        </p:spPr>
        <p:txBody>
          <a:bodyPr lIns="91440" tIns="45720" rIns="91440" bIns="45720" anchor="ctr">
            <a:noAutofit/>
          </a:bodyPr>
          <a:lstStyle/>
          <a:p>
            <a:pPr indent="0" algn="ctr" defTabSz="914400">
              <a:lnSpc>
                <a:spcPct val="90000"/>
              </a:lnSpc>
              <a:buNone/>
              <a:tabLst>
                <a:tab pos="0" algn="l"/>
              </a:tabLst>
            </a:pPr>
            <a:r>
              <a:rPr lang="en-GB" sz="4800" b="0" strike="noStrike" spc="-1">
                <a:solidFill>
                  <a:schemeClr val="dk1"/>
                </a:solidFill>
                <a:latin typeface="DK Longreach"/>
              </a:rPr>
              <a:t>Devolved or Reserved?</a:t>
            </a:r>
            <a:endParaRPr lang="en-US" sz="4800" b="0" strike="noStrike" spc="-1">
              <a:solidFill>
                <a:schemeClr val="dk1"/>
              </a:solidFill>
              <a:latin typeface="Calibri"/>
            </a:endParaRPr>
          </a:p>
        </p:txBody>
      </p:sp>
      <p:pic>
        <p:nvPicPr>
          <p:cNvPr id="96" name="Picture 2"/>
          <p:cNvPicPr/>
          <p:nvPr/>
        </p:nvPicPr>
        <p:blipFill>
          <a:blip r:embed="rId3"/>
          <a:stretch/>
        </p:blipFill>
        <p:spPr>
          <a:xfrm>
            <a:off x="742320" y="274320"/>
            <a:ext cx="10058040" cy="6379920"/>
          </a:xfrm>
          <a:prstGeom prst="rect">
            <a:avLst/>
          </a:prstGeom>
          <a:ln w="0">
            <a:noFill/>
          </a:ln>
        </p:spPr>
      </p:pic>
      <p:sp>
        <p:nvSpPr>
          <p:cNvPr id="97" name="PlaceHolder 2"/>
          <p:cNvSpPr>
            <a:spLocks noGrp="1"/>
          </p:cNvSpPr>
          <p:nvPr>
            <p:ph type="sldNum" idx="12"/>
          </p:nvPr>
        </p:nvSpPr>
        <p:spPr>
          <a:xfrm>
            <a:off x="8610480" y="6356520"/>
            <a:ext cx="2742480" cy="364320"/>
          </a:xfrm>
          <a:prstGeom prst="rect">
            <a:avLst/>
          </a:prstGeom>
          <a:noFill/>
          <a:ln w="0">
            <a:noFill/>
          </a:ln>
        </p:spPr>
        <p:txBody>
          <a:bodyPr lIns="91440" tIns="45720" rIns="91440" bIns="45720" anchor="ctr">
            <a:noAutofit/>
          </a:bodyPr>
          <a:lstStyle>
            <a:lvl1pPr indent="0" algn="r" defTabSz="457200">
              <a:lnSpc>
                <a:spcPct val="100000"/>
              </a:lnSpc>
              <a:buNone/>
              <a:tabLst>
                <a:tab pos="0" algn="l"/>
              </a:tabLst>
              <a:defRPr lang="en-GB" sz="1200" b="0" strike="noStrike" spc="-1">
                <a:solidFill>
                  <a:schemeClr val="dk1">
                    <a:tint val="75000"/>
                  </a:schemeClr>
                </a:solidFill>
                <a:latin typeface="Calibri"/>
              </a:defRPr>
            </a:lvl1pPr>
          </a:lstStyle>
          <a:p>
            <a:pPr indent="0" algn="r" defTabSz="457200">
              <a:lnSpc>
                <a:spcPct val="100000"/>
              </a:lnSpc>
              <a:buNone/>
              <a:tabLst>
                <a:tab pos="0" algn="l"/>
              </a:tabLst>
            </a:pPr>
            <a:fld id="{3069B97D-B020-4636-9E58-9EE3DE5CB544}" type="slidenum">
              <a:rPr lang="en-GB" sz="1200" b="0" strike="noStrike" spc="-1">
                <a:solidFill>
                  <a:schemeClr val="dk1">
                    <a:tint val="75000"/>
                  </a:schemeClr>
                </a:solidFill>
                <a:latin typeface="+mn-lt"/>
              </a:rPr>
              <a:t>3</a:t>
            </a:fld>
            <a:endParaRPr lang="en-GB" sz="1200" b="0" strike="noStrike" spc="-1" dirty="0">
              <a:solidFill>
                <a:srgbClr val="000000"/>
              </a:solidFill>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Rectangle 1"/>
          <p:cNvSpPr/>
          <p:nvPr/>
        </p:nvSpPr>
        <p:spPr>
          <a:xfrm>
            <a:off x="549074" y="1110923"/>
            <a:ext cx="10949400" cy="5270371"/>
          </a:xfrm>
          <a:prstGeom prst="rect">
            <a:avLst/>
          </a:prstGeom>
          <a:solidFill>
            <a:srgbClr val="FFFFFF"/>
          </a:solidFill>
          <a:ln w="0">
            <a:noFill/>
          </a:ln>
        </p:spPr>
        <p:style>
          <a:lnRef idx="0">
            <a:scrgbClr r="0" g="0" b="0"/>
          </a:lnRef>
          <a:fillRef idx="0">
            <a:scrgbClr r="0" g="0" b="0"/>
          </a:fillRef>
          <a:effectRef idx="0">
            <a:scrgbClr r="0" g="0" b="0"/>
          </a:effectRef>
          <a:fontRef idx="minor"/>
        </p:style>
        <p:txBody>
          <a:bodyPr lIns="190440" tIns="133200" rIns="90000" bIns="133200" numCol="1" spcCol="0" anchor="ctr">
            <a:spAutoFit/>
          </a:bodyPr>
          <a:lstStyle/>
          <a:p>
            <a:pPr>
              <a:spcAft>
                <a:spcPts val="600"/>
              </a:spcAft>
              <a:tabLst>
                <a:tab pos="0" algn="l"/>
              </a:tabLst>
            </a:pPr>
            <a:r>
              <a:rPr lang="en-GB" sz="1900" b="1" spc="-1" dirty="0">
                <a:solidFill>
                  <a:srgbClr val="0B0C0C"/>
                </a:solidFill>
                <a:highlight>
                  <a:srgbClr val="FFFFFF"/>
                </a:highlight>
                <a:latin typeface="Arial" panose="020B0604020202020204" pitchFamily="34" charset="0"/>
                <a:cs typeface="Arial" panose="020B0604020202020204" pitchFamily="34" charset="0"/>
              </a:rPr>
              <a:t>The UK Ministry of Defence    </a:t>
            </a:r>
            <a:r>
              <a:rPr lang="en-GB" sz="1900" b="1" spc="-1" dirty="0">
                <a:solidFill>
                  <a:schemeClr val="accent5"/>
                </a:solidFill>
                <a:latin typeface="Arial" panose="020B0604020202020204" pitchFamily="34" charset="0"/>
                <a:cs typeface="Arial" panose="020B0604020202020204" pitchFamily="34" charset="0"/>
              </a:rPr>
              <a:t>🔗</a:t>
            </a:r>
            <a:r>
              <a:rPr lang="en-GB" sz="1900" b="1" spc="-1" dirty="0">
                <a:solidFill>
                  <a:schemeClr val="dk1"/>
                </a:solidFill>
                <a:latin typeface="Arial" panose="020B0604020202020204" pitchFamily="34" charset="0"/>
                <a:cs typeface="Arial" panose="020B0604020202020204" pitchFamily="34" charset="0"/>
              </a:rPr>
              <a:t> </a:t>
            </a:r>
            <a:r>
              <a:rPr lang="en-GB" sz="1900" u="sng" spc="-1" dirty="0">
                <a:solidFill>
                  <a:schemeClr val="dk1"/>
                </a:solidFill>
                <a:latin typeface="Arial" panose="020B0604020202020204" pitchFamily="34" charset="0"/>
                <a:cs typeface="Arial" panose="020B0604020202020204" pitchFamily="34" charset="0"/>
                <a:hlinkClick r:id="rId3"/>
              </a:rPr>
              <a:t>About us - Ministry of Defence (.gov.uk)</a:t>
            </a:r>
            <a:endParaRPr lang="en-US" sz="1900" spc="-1" dirty="0">
              <a:solidFill>
                <a:schemeClr val="dk1"/>
              </a:solidFill>
              <a:latin typeface="Arial" panose="020B0604020202020204" pitchFamily="34" charset="0"/>
              <a:cs typeface="Arial" panose="020B0604020202020204" pitchFamily="34" charset="0"/>
            </a:endParaRPr>
          </a:p>
          <a:p>
            <a:pPr>
              <a:spcAft>
                <a:spcPts val="600"/>
              </a:spcAft>
              <a:tabLst>
                <a:tab pos="0" algn="l"/>
              </a:tabLst>
            </a:pPr>
            <a:r>
              <a:rPr lang="en-GB" sz="1900" spc="-1" dirty="0" smtClean="0">
                <a:solidFill>
                  <a:srgbClr val="0B0C0C"/>
                </a:solidFill>
                <a:highlight>
                  <a:srgbClr val="FFFFFF"/>
                </a:highlight>
                <a:latin typeface="Arial" panose="020B0604020202020204" pitchFamily="34" charset="0"/>
                <a:cs typeface="Arial" panose="020B0604020202020204" pitchFamily="34" charset="0"/>
              </a:rPr>
              <a:t>“ </a:t>
            </a:r>
            <a:r>
              <a:rPr lang="en-GB" sz="1900" spc="-1" dirty="0">
                <a:solidFill>
                  <a:srgbClr val="0B0C0C"/>
                </a:solidFill>
                <a:highlight>
                  <a:srgbClr val="FFFFFF"/>
                </a:highlight>
                <a:latin typeface="Arial" panose="020B0604020202020204" pitchFamily="34" charset="0"/>
                <a:cs typeface="Arial" panose="020B0604020202020204" pitchFamily="34" charset="0"/>
              </a:rPr>
              <a:t>We work for a secure and prosperous United Kingdom with global reach and influence. We will protect our people, territories, values and interests at home and overseas, through strong armed forces and in partnership with allies, to ensure our security, support our national interests and safeguard our prosperity </a:t>
            </a:r>
            <a:r>
              <a:rPr lang="en-GB" sz="1900" spc="-1" dirty="0" smtClean="0">
                <a:solidFill>
                  <a:srgbClr val="0B0C0C"/>
                </a:solidFill>
                <a:highlight>
                  <a:srgbClr val="FFFFFF"/>
                </a:highlight>
                <a:latin typeface="Arial" panose="020B0604020202020204" pitchFamily="34" charset="0"/>
                <a:cs typeface="Arial" panose="020B0604020202020204" pitchFamily="34" charset="0"/>
              </a:rPr>
              <a:t>“</a:t>
            </a:r>
          </a:p>
          <a:p>
            <a:pPr defTabSz="914400">
              <a:spcAft>
                <a:spcPts val="600"/>
              </a:spcAft>
              <a:tabLst>
                <a:tab pos="0" algn="l"/>
              </a:tabLst>
            </a:pPr>
            <a:r>
              <a:rPr lang="en-US" sz="1900" b="0" strike="noStrike" spc="-1" dirty="0" smtClean="0">
                <a:solidFill>
                  <a:srgbClr val="0B0C0C"/>
                </a:solidFill>
                <a:latin typeface="Arial" panose="020B0604020202020204" pitchFamily="34" charset="0"/>
                <a:cs typeface="Arial" panose="020B0604020202020204" pitchFamily="34" charset="0"/>
              </a:rPr>
              <a:t>“ </a:t>
            </a:r>
            <a:r>
              <a:rPr lang="en-US" sz="1900" b="1" strike="noStrike" spc="-1" dirty="0">
                <a:solidFill>
                  <a:srgbClr val="0B0C0C"/>
                </a:solidFill>
                <a:latin typeface="Arial" panose="020B0604020202020204" pitchFamily="34" charset="0"/>
                <a:cs typeface="Arial" panose="020B0604020202020204" pitchFamily="34" charset="0"/>
              </a:rPr>
              <a:t>Who we </a:t>
            </a:r>
            <a:r>
              <a:rPr lang="en-US" sz="1900" b="1" strike="noStrike" spc="-1" dirty="0" smtClean="0">
                <a:solidFill>
                  <a:srgbClr val="0B0C0C"/>
                </a:solidFill>
                <a:latin typeface="Arial" panose="020B0604020202020204" pitchFamily="34" charset="0"/>
                <a:cs typeface="Arial" panose="020B0604020202020204" pitchFamily="34" charset="0"/>
              </a:rPr>
              <a:t>are</a:t>
            </a:r>
          </a:p>
          <a:p>
            <a:pPr defTabSz="914400">
              <a:spcAft>
                <a:spcPts val="600"/>
              </a:spcAft>
              <a:tabLst>
                <a:tab pos="0" algn="l"/>
              </a:tabLst>
            </a:pPr>
            <a:r>
              <a:rPr lang="en-US" sz="1900" b="0" strike="noStrike" spc="-1" dirty="0" smtClean="0">
                <a:solidFill>
                  <a:srgbClr val="0B0C0C"/>
                </a:solidFill>
                <a:latin typeface="Arial" panose="020B0604020202020204" pitchFamily="34" charset="0"/>
                <a:cs typeface="Arial" panose="020B0604020202020204" pitchFamily="34" charset="0"/>
              </a:rPr>
              <a:t>The </a:t>
            </a:r>
            <a:r>
              <a:rPr lang="en-US" sz="1900" b="0" strike="noStrike" spc="-1" dirty="0">
                <a:solidFill>
                  <a:srgbClr val="0B0C0C"/>
                </a:solidFill>
                <a:latin typeface="Arial" panose="020B0604020202020204" pitchFamily="34" charset="0"/>
                <a:cs typeface="Arial" panose="020B0604020202020204" pitchFamily="34" charset="0"/>
              </a:rPr>
              <a:t>Ministry of </a:t>
            </a:r>
            <a:r>
              <a:rPr lang="en-US" sz="1900" b="0" strike="noStrike" spc="-1" dirty="0" err="1">
                <a:solidFill>
                  <a:srgbClr val="0B0C0C"/>
                </a:solidFill>
                <a:latin typeface="Arial" panose="020B0604020202020204" pitchFamily="34" charset="0"/>
                <a:cs typeface="Arial" panose="020B0604020202020204" pitchFamily="34" charset="0"/>
              </a:rPr>
              <a:t>Defence</a:t>
            </a:r>
            <a:r>
              <a:rPr lang="en-US" sz="1900" b="0" strike="noStrike" spc="-1" dirty="0">
                <a:solidFill>
                  <a:srgbClr val="0B0C0C"/>
                </a:solidFill>
                <a:latin typeface="Arial" panose="020B0604020202020204" pitchFamily="34" charset="0"/>
                <a:cs typeface="Arial" panose="020B0604020202020204" pitchFamily="34" charset="0"/>
              </a:rPr>
              <a:t> has trained and untrained personnel in the three Services and its civilian workforce including Royal Fleet Auxiliaries, Trading Funds (such as the UK Hydrographic Office) and locally engaged civilians who support our presence overseas.</a:t>
            </a:r>
            <a:endParaRPr lang="en-GB" sz="1900" b="0" strike="noStrike" spc="-1" dirty="0">
              <a:solidFill>
                <a:srgbClr val="000000"/>
              </a:solidFill>
              <a:latin typeface="Arial" panose="020B0604020202020204" pitchFamily="34" charset="0"/>
              <a:cs typeface="Arial" panose="020B0604020202020204" pitchFamily="34" charset="0"/>
            </a:endParaRPr>
          </a:p>
          <a:p>
            <a:pPr defTabSz="914400">
              <a:spcAft>
                <a:spcPts val="600"/>
              </a:spcAft>
              <a:tabLst>
                <a:tab pos="0" algn="l"/>
              </a:tabLst>
            </a:pPr>
            <a:r>
              <a:rPr lang="en-US" sz="1900" b="0" strike="noStrike" spc="-1" dirty="0">
                <a:solidFill>
                  <a:srgbClr val="0B0C0C"/>
                </a:solidFill>
                <a:latin typeface="Arial" panose="020B0604020202020204" pitchFamily="34" charset="0"/>
                <a:cs typeface="Arial" panose="020B0604020202020204" pitchFamily="34" charset="0"/>
              </a:rPr>
              <a:t>The UK regular forces comprise full time trained and untrained personnel in the: </a:t>
            </a:r>
            <a:endParaRPr lang="en-US" sz="1900" b="0" strike="noStrike" spc="-1" dirty="0" smtClean="0">
              <a:solidFill>
                <a:srgbClr val="0B0C0C"/>
              </a:solidFill>
              <a:latin typeface="Arial" panose="020B0604020202020204" pitchFamily="34" charset="0"/>
              <a:cs typeface="Arial" panose="020B0604020202020204" pitchFamily="34" charset="0"/>
            </a:endParaRPr>
          </a:p>
          <a:p>
            <a:pPr indent="-216000" defTabSz="914400">
              <a:spcAft>
                <a:spcPts val="600"/>
              </a:spcAft>
              <a:buClr>
                <a:srgbClr val="1D70B8"/>
              </a:buClr>
              <a:buFont typeface="Symbol"/>
              <a:buChar char=""/>
              <a:tabLst>
                <a:tab pos="0" algn="l"/>
              </a:tabLst>
            </a:pPr>
            <a:r>
              <a:rPr lang="en-US" sz="1900" b="0" strike="noStrike" spc="-1" dirty="0" smtClean="0">
                <a:solidFill>
                  <a:srgbClr val="0563C1"/>
                </a:solidFill>
                <a:latin typeface="Arial" panose="020B0604020202020204" pitchFamily="34" charset="0"/>
                <a:cs typeface="Arial" panose="020B0604020202020204" pitchFamily="34" charset="0"/>
              </a:rPr>
              <a:t>  </a:t>
            </a:r>
            <a:r>
              <a:rPr lang="en-US" sz="1900" b="0" strike="noStrike" spc="-1" dirty="0">
                <a:solidFill>
                  <a:srgbClr val="0563C1"/>
                </a:solidFill>
                <a:latin typeface="Arial" panose="020B0604020202020204" pitchFamily="34" charset="0"/>
                <a:cs typeface="Arial" panose="020B0604020202020204" pitchFamily="34" charset="0"/>
                <a:hlinkClick r:id="rId4"/>
              </a:rPr>
              <a:t>Royal Navy</a:t>
            </a:r>
            <a:endParaRPr lang="en-GB" sz="1900" b="0" strike="noStrike" spc="-1" dirty="0">
              <a:solidFill>
                <a:srgbClr val="000000"/>
              </a:solidFill>
              <a:latin typeface="Arial" panose="020B0604020202020204" pitchFamily="34" charset="0"/>
              <a:cs typeface="Arial" panose="020B0604020202020204" pitchFamily="34" charset="0"/>
            </a:endParaRPr>
          </a:p>
          <a:p>
            <a:pPr indent="-216000" defTabSz="914400">
              <a:spcAft>
                <a:spcPts val="600"/>
              </a:spcAft>
              <a:buClr>
                <a:srgbClr val="1D70B8"/>
              </a:buClr>
              <a:buFont typeface="Symbol"/>
              <a:buChar char=""/>
              <a:tabLst>
                <a:tab pos="0" algn="l"/>
              </a:tabLst>
            </a:pPr>
            <a:r>
              <a:rPr lang="en-US" sz="1900" b="0" strike="noStrike" spc="-1" dirty="0">
                <a:solidFill>
                  <a:srgbClr val="0563C1"/>
                </a:solidFill>
                <a:latin typeface="Arial" panose="020B0604020202020204" pitchFamily="34" charset="0"/>
                <a:cs typeface="Arial" panose="020B0604020202020204" pitchFamily="34" charset="0"/>
              </a:rPr>
              <a:t>  </a:t>
            </a:r>
            <a:r>
              <a:rPr lang="en-US" sz="1900" b="0" strike="noStrike" spc="-1" dirty="0">
                <a:solidFill>
                  <a:srgbClr val="0563C1"/>
                </a:solidFill>
                <a:latin typeface="Arial" panose="020B0604020202020204" pitchFamily="34" charset="0"/>
                <a:cs typeface="Arial" panose="020B0604020202020204" pitchFamily="34" charset="0"/>
                <a:hlinkClick r:id="rId5"/>
              </a:rPr>
              <a:t>British Army</a:t>
            </a:r>
            <a:endParaRPr lang="en-GB" sz="1900" b="0" strike="noStrike" spc="-1" dirty="0">
              <a:solidFill>
                <a:srgbClr val="000000"/>
              </a:solidFill>
              <a:latin typeface="Arial" panose="020B0604020202020204" pitchFamily="34" charset="0"/>
              <a:cs typeface="Arial" panose="020B0604020202020204" pitchFamily="34" charset="0"/>
            </a:endParaRPr>
          </a:p>
          <a:p>
            <a:pPr indent="-216000" defTabSz="914400">
              <a:spcAft>
                <a:spcPts val="600"/>
              </a:spcAft>
              <a:buClr>
                <a:srgbClr val="1D70B8"/>
              </a:buClr>
              <a:buFont typeface="Symbol"/>
              <a:buChar char=""/>
              <a:tabLst>
                <a:tab pos="0" algn="l"/>
              </a:tabLst>
            </a:pPr>
            <a:r>
              <a:rPr lang="en-US" sz="1900" b="0" strike="noStrike" spc="-1" dirty="0">
                <a:solidFill>
                  <a:srgbClr val="0563C1"/>
                </a:solidFill>
                <a:latin typeface="Arial" panose="020B0604020202020204" pitchFamily="34" charset="0"/>
                <a:cs typeface="Arial" panose="020B0604020202020204" pitchFamily="34" charset="0"/>
              </a:rPr>
              <a:t>  </a:t>
            </a:r>
            <a:r>
              <a:rPr lang="en-US" sz="1900" b="0" strike="noStrike" spc="-1" dirty="0">
                <a:solidFill>
                  <a:srgbClr val="0563C1"/>
                </a:solidFill>
                <a:latin typeface="Arial" panose="020B0604020202020204" pitchFamily="34" charset="0"/>
                <a:cs typeface="Arial" panose="020B0604020202020204" pitchFamily="34" charset="0"/>
                <a:hlinkClick r:id="rId6"/>
              </a:rPr>
              <a:t>Royal Air </a:t>
            </a:r>
            <a:r>
              <a:rPr lang="en-US" sz="1900" b="0" strike="noStrike" spc="-1" dirty="0" smtClean="0">
                <a:solidFill>
                  <a:srgbClr val="0563C1"/>
                </a:solidFill>
                <a:latin typeface="Arial" panose="020B0604020202020204" pitchFamily="34" charset="0"/>
                <a:cs typeface="Arial" panose="020B0604020202020204" pitchFamily="34" charset="0"/>
                <a:hlinkClick r:id="rId6"/>
              </a:rPr>
              <a:t>Force</a:t>
            </a:r>
            <a:endParaRPr lang="en-US" sz="1900" b="0" strike="noStrike" spc="-1" dirty="0" smtClean="0">
              <a:solidFill>
                <a:schemeClr val="dk1"/>
              </a:solidFill>
              <a:latin typeface="Arial" panose="020B0604020202020204" pitchFamily="34" charset="0"/>
              <a:cs typeface="Arial" panose="020B0604020202020204" pitchFamily="34" charset="0"/>
            </a:endParaRPr>
          </a:p>
          <a:p>
            <a:pPr defTabSz="914400">
              <a:spcAft>
                <a:spcPts val="600"/>
              </a:spcAft>
              <a:tabLst>
                <a:tab pos="0" algn="l"/>
              </a:tabLst>
            </a:pPr>
            <a:r>
              <a:rPr lang="en-US" sz="1900" b="0" strike="noStrike" spc="-1" dirty="0" smtClean="0">
                <a:solidFill>
                  <a:schemeClr val="dk1"/>
                </a:solidFill>
                <a:latin typeface="Arial" panose="020B0604020202020204" pitchFamily="34" charset="0"/>
                <a:cs typeface="Arial" panose="020B0604020202020204" pitchFamily="34" charset="0"/>
              </a:rPr>
              <a:t>The </a:t>
            </a:r>
            <a:r>
              <a:rPr lang="en-US" sz="1900" b="0" strike="noStrike" spc="-1" dirty="0">
                <a:solidFill>
                  <a:schemeClr val="dk1"/>
                </a:solidFill>
                <a:latin typeface="Arial" panose="020B0604020202020204" pitchFamily="34" charset="0"/>
                <a:cs typeface="Arial" panose="020B0604020202020204" pitchFamily="34" charset="0"/>
              </a:rPr>
              <a:t>Royal Navy are responsible for the 4 Vanguard class submarines that carry the Trident Missiles. The RN has seven other nuclear powered but not nuclear armed submarines </a:t>
            </a:r>
            <a:r>
              <a:rPr lang="en-US" sz="1900" b="0" strike="noStrike" spc="-1" dirty="0" smtClean="0">
                <a:solidFill>
                  <a:schemeClr val="dk1"/>
                </a:solidFill>
                <a:latin typeface="Arial" panose="020B0604020202020204" pitchFamily="34" charset="0"/>
                <a:cs typeface="Arial" panose="020B0604020202020204" pitchFamily="34" charset="0"/>
              </a:rPr>
              <a:t>“</a:t>
            </a:r>
            <a:endParaRPr lang="en-GB" sz="1900" b="0" strike="noStrike" spc="-1" dirty="0">
              <a:solidFill>
                <a:srgbClr val="000000"/>
              </a:solidFill>
              <a:latin typeface="Arial" panose="020B0604020202020204" pitchFamily="34" charset="0"/>
              <a:cs typeface="Arial" panose="020B0604020202020204" pitchFamily="34" charset="0"/>
            </a:endParaRPr>
          </a:p>
        </p:txBody>
      </p:sp>
      <p:sp>
        <p:nvSpPr>
          <p:cNvPr id="99" name="PlaceHolder 1"/>
          <p:cNvSpPr>
            <a:spLocks noGrp="1"/>
          </p:cNvSpPr>
          <p:nvPr>
            <p:ph type="title"/>
          </p:nvPr>
        </p:nvSpPr>
        <p:spPr>
          <a:xfrm>
            <a:off x="685800" y="331920"/>
            <a:ext cx="10667160" cy="777960"/>
          </a:xfrm>
          <a:prstGeom prst="rect">
            <a:avLst/>
          </a:prstGeom>
          <a:noFill/>
          <a:ln w="0">
            <a:noFill/>
          </a:ln>
        </p:spPr>
        <p:txBody>
          <a:bodyPr lIns="91440" tIns="45720" rIns="91440" bIns="45720" anchor="ctr">
            <a:noAutofit/>
          </a:bodyPr>
          <a:lstStyle/>
          <a:p>
            <a:pPr indent="0" defTabSz="914400">
              <a:lnSpc>
                <a:spcPct val="90000"/>
              </a:lnSpc>
              <a:buNone/>
              <a:tabLst>
                <a:tab pos="0" algn="l"/>
              </a:tabLst>
            </a:pPr>
            <a:r>
              <a:rPr lang="en-GB" sz="4400" b="0" strike="noStrike" spc="-1" dirty="0">
                <a:solidFill>
                  <a:schemeClr val="dk1"/>
                </a:solidFill>
                <a:latin typeface="DK Longreach"/>
              </a:rPr>
              <a:t>Defence - a Reserved Power</a:t>
            </a:r>
            <a:endParaRPr lang="en-US" sz="4400" b="0" strike="noStrike" spc="-1" dirty="0">
              <a:solidFill>
                <a:schemeClr val="dk1"/>
              </a:solidFill>
              <a:latin typeface="Calibri"/>
            </a:endParaRPr>
          </a:p>
        </p:txBody>
      </p:sp>
      <p:sp>
        <p:nvSpPr>
          <p:cNvPr id="101" name="PlaceHolder 3"/>
          <p:cNvSpPr>
            <a:spLocks noGrp="1"/>
          </p:cNvSpPr>
          <p:nvPr>
            <p:ph type="sldNum" idx="13"/>
          </p:nvPr>
        </p:nvSpPr>
        <p:spPr>
          <a:xfrm>
            <a:off x="8610480" y="6356520"/>
            <a:ext cx="2742480" cy="364320"/>
          </a:xfrm>
          <a:prstGeom prst="rect">
            <a:avLst/>
          </a:prstGeom>
          <a:noFill/>
          <a:ln w="0">
            <a:noFill/>
          </a:ln>
        </p:spPr>
        <p:txBody>
          <a:bodyPr lIns="91440" tIns="45720" rIns="91440" bIns="45720" anchor="ctr">
            <a:noAutofit/>
          </a:bodyPr>
          <a:lstStyle>
            <a:lvl1pPr indent="0" algn="r" defTabSz="457200">
              <a:lnSpc>
                <a:spcPct val="100000"/>
              </a:lnSpc>
              <a:buNone/>
              <a:tabLst>
                <a:tab pos="0" algn="l"/>
              </a:tabLst>
              <a:defRPr lang="en-GB" sz="1200" b="0" strike="noStrike" spc="-1">
                <a:solidFill>
                  <a:schemeClr val="dk1">
                    <a:tint val="75000"/>
                  </a:schemeClr>
                </a:solidFill>
                <a:latin typeface="Calibri"/>
              </a:defRPr>
            </a:lvl1pPr>
          </a:lstStyle>
          <a:p>
            <a:pPr indent="0" algn="r" defTabSz="457200">
              <a:lnSpc>
                <a:spcPct val="100000"/>
              </a:lnSpc>
              <a:buNone/>
              <a:tabLst>
                <a:tab pos="0" algn="l"/>
              </a:tabLst>
            </a:pPr>
            <a:fld id="{2AE5EB8B-2136-4F96-B870-62779A290AB2}" type="slidenum">
              <a:rPr lang="en-GB" sz="1200" b="0" strike="noStrike" spc="-1">
                <a:solidFill>
                  <a:schemeClr val="dk1">
                    <a:tint val="75000"/>
                  </a:schemeClr>
                </a:solidFill>
                <a:latin typeface="Calibri"/>
              </a:rPr>
              <a:t>4</a:t>
            </a:fld>
            <a:endParaRPr lang="en-GB" sz="1200" b="0" strike="noStrike" spc="-1" dirty="0">
              <a:solidFill>
                <a:srgbClr val="000000"/>
              </a:solidFill>
              <a:latin typeface="Times New Roman"/>
            </a:endParaRPr>
          </a:p>
        </p:txBody>
      </p:sp>
      <p:sp>
        <p:nvSpPr>
          <p:cNvPr id="102" name="Rectangle 3"/>
          <p:cNvSpPr/>
          <p:nvPr/>
        </p:nvSpPr>
        <p:spPr>
          <a:xfrm>
            <a:off x="0" y="-44640"/>
            <a:ext cx="284040" cy="545400"/>
          </a:xfrm>
          <a:prstGeom prst="rect">
            <a:avLst/>
          </a:prstGeom>
          <a:solidFill>
            <a:srgbClr val="FFFFFF"/>
          </a:solidFill>
          <a:ln w="0">
            <a:noFill/>
          </a:ln>
        </p:spPr>
        <p:style>
          <a:lnRef idx="0">
            <a:scrgbClr r="0" g="0" b="0"/>
          </a:lnRef>
          <a:fillRef idx="0">
            <a:scrgbClr r="0" g="0" b="0"/>
          </a:fillRef>
          <a:effectRef idx="0">
            <a:scrgbClr r="0" g="0" b="0"/>
          </a:effectRef>
          <a:fontRef idx="minor"/>
        </p:style>
        <p:txBody>
          <a:bodyPr wrap="none" lIns="190440" tIns="133200" rIns="90000" bIns="133200" numCol="1" spcCol="0" anchor="ctr">
            <a:spAutoFit/>
          </a:bodyPr>
          <a:lstStyle/>
          <a:p>
            <a:pPr defTabSz="914400">
              <a:lnSpc>
                <a:spcPct val="100000"/>
              </a:lnSpc>
              <a:tabLst>
                <a:tab pos="0" algn="l"/>
              </a:tabLst>
            </a:pPr>
            <a:endParaRPr lang="en-US" sz="1800" b="0" strike="noStrike" spc="-1">
              <a:solidFill>
                <a:schemeClr val="dk1"/>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PlaceHolder 1"/>
          <p:cNvSpPr>
            <a:spLocks noGrp="1"/>
          </p:cNvSpPr>
          <p:nvPr>
            <p:ph/>
          </p:nvPr>
        </p:nvSpPr>
        <p:spPr>
          <a:xfrm>
            <a:off x="438411" y="1671480"/>
            <a:ext cx="6225436" cy="4866480"/>
          </a:xfrm>
          <a:prstGeom prst="rect">
            <a:avLst/>
          </a:prstGeom>
          <a:noFill/>
          <a:ln w="0">
            <a:noFill/>
          </a:ln>
        </p:spPr>
        <p:txBody>
          <a:bodyPr lIns="91440" tIns="45720" rIns="91440" bIns="45720" anchor="t">
            <a:noAutofit/>
          </a:bodyPr>
          <a:lstStyle/>
          <a:p>
            <a:pPr indent="0" defTabSz="914400">
              <a:lnSpc>
                <a:spcPct val="100000"/>
              </a:lnSpc>
              <a:spcBef>
                <a:spcPts val="0"/>
              </a:spcBef>
              <a:spcAft>
                <a:spcPts val="1000"/>
              </a:spcAft>
              <a:buNone/>
              <a:tabLst>
                <a:tab pos="0" algn="l"/>
              </a:tabLst>
            </a:pPr>
            <a:r>
              <a:rPr lang="en-GB" sz="1900" b="0" strike="noStrike" spc="-1" dirty="0">
                <a:solidFill>
                  <a:schemeClr val="dk1"/>
                </a:solidFill>
                <a:latin typeface="Arial" panose="020B0604020202020204" pitchFamily="34" charset="0"/>
                <a:cs typeface="Arial" panose="020B0604020202020204" pitchFamily="34" charset="0"/>
              </a:rPr>
              <a:t>Candidates want to be elected to represent their </a:t>
            </a:r>
            <a:r>
              <a:rPr lang="en-GB" sz="1900" b="1" strike="noStrike" spc="-1" dirty="0">
                <a:solidFill>
                  <a:schemeClr val="dk1"/>
                </a:solidFill>
                <a:latin typeface="Arial" panose="020B0604020202020204" pitchFamily="34" charset="0"/>
                <a:cs typeface="Arial" panose="020B0604020202020204" pitchFamily="34" charset="0"/>
              </a:rPr>
              <a:t>constituency</a:t>
            </a:r>
            <a:r>
              <a:rPr lang="en-GB" sz="1900" b="0" strike="noStrike" spc="-1" dirty="0">
                <a:solidFill>
                  <a:schemeClr val="dk1"/>
                </a:solidFill>
                <a:latin typeface="Arial" panose="020B0604020202020204" pitchFamily="34" charset="0"/>
                <a:cs typeface="Arial" panose="020B0604020202020204" pitchFamily="34" charset="0"/>
              </a:rPr>
              <a:t>.  </a:t>
            </a:r>
            <a:endParaRPr lang="en-US" sz="1900" b="0" strike="noStrike" spc="-1" dirty="0">
              <a:solidFill>
                <a:schemeClr val="dk1"/>
              </a:solidFill>
              <a:latin typeface="Arial" panose="020B0604020202020204" pitchFamily="34" charset="0"/>
              <a:cs typeface="Arial" panose="020B0604020202020204" pitchFamily="34" charset="0"/>
            </a:endParaRPr>
          </a:p>
          <a:p>
            <a:pPr indent="0" defTabSz="914400">
              <a:lnSpc>
                <a:spcPct val="100000"/>
              </a:lnSpc>
              <a:spcBef>
                <a:spcPts val="0"/>
              </a:spcBef>
              <a:spcAft>
                <a:spcPts val="1000"/>
              </a:spcAft>
              <a:buNone/>
              <a:tabLst>
                <a:tab pos="0" algn="l"/>
              </a:tabLst>
            </a:pPr>
            <a:r>
              <a:rPr lang="en-GB" sz="1900" b="0" strike="noStrike" spc="-1" dirty="0" smtClean="0">
                <a:solidFill>
                  <a:schemeClr val="dk1"/>
                </a:solidFill>
                <a:latin typeface="Arial" panose="020B0604020202020204" pitchFamily="34" charset="0"/>
                <a:cs typeface="Arial" panose="020B0604020202020204" pitchFamily="34" charset="0"/>
              </a:rPr>
              <a:t>The </a:t>
            </a:r>
            <a:r>
              <a:rPr lang="en-GB" sz="1900" b="0" strike="noStrike" spc="-1" dirty="0">
                <a:solidFill>
                  <a:schemeClr val="dk1"/>
                </a:solidFill>
                <a:latin typeface="Arial" panose="020B0604020202020204" pitchFamily="34" charset="0"/>
                <a:cs typeface="Arial" panose="020B0604020202020204" pitchFamily="34" charset="0"/>
              </a:rPr>
              <a:t>people who live there are called </a:t>
            </a:r>
            <a:r>
              <a:rPr lang="en-GB" sz="1900" b="1" strike="noStrike" spc="-1" dirty="0">
                <a:solidFill>
                  <a:schemeClr val="dk1"/>
                </a:solidFill>
                <a:latin typeface="Arial" panose="020B0604020202020204" pitchFamily="34" charset="0"/>
                <a:cs typeface="Arial" panose="020B0604020202020204" pitchFamily="34" charset="0"/>
              </a:rPr>
              <a:t>constituents</a:t>
            </a:r>
            <a:r>
              <a:rPr lang="en-GB" sz="1900" b="0" strike="noStrike" spc="-1" dirty="0">
                <a:solidFill>
                  <a:schemeClr val="dk1"/>
                </a:solidFill>
                <a:latin typeface="Arial" panose="020B0604020202020204" pitchFamily="34" charset="0"/>
                <a:cs typeface="Arial" panose="020B0604020202020204" pitchFamily="34" charset="0"/>
              </a:rPr>
              <a:t>.</a:t>
            </a:r>
            <a:endParaRPr lang="en-US" sz="1900" b="0" strike="noStrike" spc="-1" dirty="0">
              <a:solidFill>
                <a:schemeClr val="dk1"/>
              </a:solidFill>
              <a:latin typeface="Arial" panose="020B0604020202020204" pitchFamily="34" charset="0"/>
              <a:cs typeface="Arial" panose="020B0604020202020204" pitchFamily="34" charset="0"/>
            </a:endParaRPr>
          </a:p>
          <a:p>
            <a:pPr indent="0" defTabSz="914400">
              <a:lnSpc>
                <a:spcPct val="100000"/>
              </a:lnSpc>
              <a:spcBef>
                <a:spcPts val="0"/>
              </a:spcBef>
              <a:spcAft>
                <a:spcPts val="1000"/>
              </a:spcAft>
              <a:buNone/>
              <a:tabLst>
                <a:tab pos="0" algn="l"/>
              </a:tabLst>
            </a:pPr>
            <a:r>
              <a:rPr lang="en-GB" sz="1900" b="0" strike="noStrike" spc="-1" dirty="0" smtClean="0">
                <a:solidFill>
                  <a:schemeClr val="dk1"/>
                </a:solidFill>
                <a:latin typeface="Arial" panose="020B0604020202020204" pitchFamily="34" charset="0"/>
                <a:cs typeface="Arial" panose="020B0604020202020204" pitchFamily="34" charset="0"/>
              </a:rPr>
              <a:t>How </a:t>
            </a:r>
            <a:r>
              <a:rPr lang="en-GB" sz="1900" b="0" strike="noStrike" spc="-1" dirty="0">
                <a:solidFill>
                  <a:schemeClr val="dk1"/>
                </a:solidFill>
                <a:latin typeface="Arial" panose="020B0604020202020204" pitchFamily="34" charset="0"/>
                <a:cs typeface="Arial" panose="020B0604020202020204" pitchFamily="34" charset="0"/>
              </a:rPr>
              <a:t>do they try to get people to vote for them?</a:t>
            </a:r>
            <a:endParaRPr lang="en-US" sz="1900" b="0" strike="noStrike" spc="-1" dirty="0">
              <a:solidFill>
                <a:schemeClr val="dk1"/>
              </a:solidFill>
              <a:latin typeface="Arial" panose="020B0604020202020204" pitchFamily="34" charset="0"/>
              <a:cs typeface="Arial" panose="020B0604020202020204" pitchFamily="34" charset="0"/>
            </a:endParaRPr>
          </a:p>
          <a:p>
            <a:pPr marL="343080" indent="-343080" defTabSz="914400">
              <a:lnSpc>
                <a:spcPct val="100000"/>
              </a:lnSpc>
              <a:spcBef>
                <a:spcPts val="0"/>
              </a:spcBef>
              <a:spcAft>
                <a:spcPts val="600"/>
              </a:spcAft>
              <a:buClr>
                <a:srgbClr val="000000"/>
              </a:buClr>
              <a:buFont typeface="Arial"/>
              <a:buChar char="•"/>
              <a:tabLst>
                <a:tab pos="0" algn="l"/>
              </a:tabLst>
            </a:pPr>
            <a:r>
              <a:rPr lang="en-GB" sz="1900" b="0" strike="noStrike" spc="-1" dirty="0" smtClean="0">
                <a:solidFill>
                  <a:schemeClr val="dk1"/>
                </a:solidFill>
                <a:latin typeface="Arial" panose="020B0604020202020204" pitchFamily="34" charset="0"/>
                <a:cs typeface="Arial" panose="020B0604020202020204" pitchFamily="34" charset="0"/>
              </a:rPr>
              <a:t>Manifesto</a:t>
            </a:r>
            <a:endParaRPr lang="en-US" sz="1900" b="0" strike="noStrike" spc="-1" dirty="0">
              <a:solidFill>
                <a:schemeClr val="dk1"/>
              </a:solidFill>
              <a:latin typeface="Arial" panose="020B0604020202020204" pitchFamily="34" charset="0"/>
              <a:cs typeface="Arial" panose="020B0604020202020204" pitchFamily="34" charset="0"/>
            </a:endParaRPr>
          </a:p>
          <a:p>
            <a:pPr marL="343080" indent="-343080" defTabSz="914400">
              <a:lnSpc>
                <a:spcPct val="100000"/>
              </a:lnSpc>
              <a:spcBef>
                <a:spcPts val="0"/>
              </a:spcBef>
              <a:spcAft>
                <a:spcPts val="600"/>
              </a:spcAft>
              <a:buClr>
                <a:srgbClr val="000000"/>
              </a:buClr>
              <a:buFont typeface="Arial"/>
              <a:buChar char="•"/>
              <a:tabLst>
                <a:tab pos="0" algn="l"/>
              </a:tabLst>
            </a:pPr>
            <a:r>
              <a:rPr lang="en-GB" sz="1900" b="0" strike="noStrike" spc="-1" dirty="0">
                <a:solidFill>
                  <a:schemeClr val="dk1"/>
                </a:solidFill>
                <a:latin typeface="Arial" panose="020B0604020202020204" pitchFamily="34" charset="0"/>
                <a:cs typeface="Arial" panose="020B0604020202020204" pitchFamily="34" charset="0"/>
              </a:rPr>
              <a:t>Hustings</a:t>
            </a:r>
            <a:endParaRPr lang="en-US" sz="1900" b="0" strike="noStrike" spc="-1" dirty="0">
              <a:solidFill>
                <a:schemeClr val="dk1"/>
              </a:solidFill>
              <a:latin typeface="Arial" panose="020B0604020202020204" pitchFamily="34" charset="0"/>
              <a:cs typeface="Arial" panose="020B0604020202020204" pitchFamily="34" charset="0"/>
            </a:endParaRPr>
          </a:p>
          <a:p>
            <a:pPr marL="343080" indent="-343080" defTabSz="914400">
              <a:lnSpc>
                <a:spcPct val="100000"/>
              </a:lnSpc>
              <a:spcBef>
                <a:spcPts val="0"/>
              </a:spcBef>
              <a:spcAft>
                <a:spcPts val="600"/>
              </a:spcAft>
              <a:buClr>
                <a:srgbClr val="000000"/>
              </a:buClr>
              <a:buFont typeface="Arial"/>
              <a:buChar char="•"/>
              <a:tabLst>
                <a:tab pos="0" algn="l"/>
              </a:tabLst>
            </a:pPr>
            <a:r>
              <a:rPr lang="en-GB" sz="1900" b="0" strike="noStrike" spc="-1" dirty="0">
                <a:solidFill>
                  <a:schemeClr val="dk1"/>
                </a:solidFill>
                <a:latin typeface="Arial" panose="020B0604020202020204" pitchFamily="34" charset="0"/>
                <a:cs typeface="Arial" panose="020B0604020202020204" pitchFamily="34" charset="0"/>
              </a:rPr>
              <a:t>Social media</a:t>
            </a:r>
            <a:endParaRPr lang="en-US" sz="1900" b="0" strike="noStrike" spc="-1" dirty="0">
              <a:solidFill>
                <a:schemeClr val="dk1"/>
              </a:solidFill>
              <a:latin typeface="Arial" panose="020B0604020202020204" pitchFamily="34" charset="0"/>
              <a:cs typeface="Arial" panose="020B0604020202020204" pitchFamily="34" charset="0"/>
            </a:endParaRPr>
          </a:p>
          <a:p>
            <a:pPr marL="343080" indent="-343080" defTabSz="914400">
              <a:lnSpc>
                <a:spcPct val="100000"/>
              </a:lnSpc>
              <a:spcBef>
                <a:spcPts val="0"/>
              </a:spcBef>
              <a:spcAft>
                <a:spcPts val="600"/>
              </a:spcAft>
              <a:buClr>
                <a:srgbClr val="000000"/>
              </a:buClr>
              <a:buFont typeface="Arial"/>
              <a:buChar char="•"/>
              <a:tabLst>
                <a:tab pos="0" algn="l"/>
              </a:tabLst>
            </a:pPr>
            <a:r>
              <a:rPr lang="en-GB" sz="1900" b="0" strike="noStrike" spc="-1" dirty="0">
                <a:solidFill>
                  <a:schemeClr val="dk1"/>
                </a:solidFill>
                <a:latin typeface="Arial" panose="020B0604020202020204" pitchFamily="34" charset="0"/>
                <a:cs typeface="Arial" panose="020B0604020202020204" pitchFamily="34" charset="0"/>
              </a:rPr>
              <a:t>Televised debates</a:t>
            </a:r>
            <a:endParaRPr lang="en-US" sz="1900" b="0" strike="noStrike" spc="-1" dirty="0">
              <a:solidFill>
                <a:schemeClr val="dk1"/>
              </a:solidFill>
              <a:latin typeface="Arial" panose="020B0604020202020204" pitchFamily="34" charset="0"/>
              <a:cs typeface="Arial" panose="020B0604020202020204" pitchFamily="34" charset="0"/>
            </a:endParaRPr>
          </a:p>
          <a:p>
            <a:pPr marL="343080" indent="-343080" defTabSz="914400">
              <a:lnSpc>
                <a:spcPct val="100000"/>
              </a:lnSpc>
              <a:spcBef>
                <a:spcPts val="0"/>
              </a:spcBef>
              <a:spcAft>
                <a:spcPts val="600"/>
              </a:spcAft>
              <a:buClr>
                <a:srgbClr val="000000"/>
              </a:buClr>
              <a:buFont typeface="Arial"/>
              <a:buChar char="•"/>
              <a:tabLst>
                <a:tab pos="0" algn="l"/>
              </a:tabLst>
            </a:pPr>
            <a:r>
              <a:rPr lang="en-GB" sz="1900" b="0" strike="noStrike" spc="-1" dirty="0">
                <a:solidFill>
                  <a:schemeClr val="dk1"/>
                </a:solidFill>
                <a:latin typeface="Arial" panose="020B0604020202020204" pitchFamily="34" charset="0"/>
                <a:cs typeface="Arial" panose="020B0604020202020204" pitchFamily="34" charset="0"/>
              </a:rPr>
              <a:t>Door-to-door canvasing</a:t>
            </a:r>
            <a:endParaRPr lang="en-US" sz="1900" b="0" strike="noStrike" spc="-1" dirty="0">
              <a:solidFill>
                <a:schemeClr val="dk1"/>
              </a:solidFill>
              <a:latin typeface="Arial" panose="020B0604020202020204" pitchFamily="34" charset="0"/>
              <a:cs typeface="Arial" panose="020B0604020202020204" pitchFamily="34" charset="0"/>
            </a:endParaRPr>
          </a:p>
          <a:p>
            <a:pPr marL="343080" indent="-343080" defTabSz="914400">
              <a:lnSpc>
                <a:spcPct val="100000"/>
              </a:lnSpc>
              <a:spcBef>
                <a:spcPts val="0"/>
              </a:spcBef>
              <a:spcAft>
                <a:spcPts val="600"/>
              </a:spcAft>
              <a:buClr>
                <a:srgbClr val="000000"/>
              </a:buClr>
              <a:buFont typeface="Arial"/>
              <a:buChar char="•"/>
              <a:tabLst>
                <a:tab pos="0" algn="l"/>
              </a:tabLst>
            </a:pPr>
            <a:r>
              <a:rPr lang="en-GB" sz="1900" b="0" strike="noStrike" spc="-1" dirty="0" smtClean="0">
                <a:solidFill>
                  <a:schemeClr val="dk1"/>
                </a:solidFill>
                <a:latin typeface="Arial" panose="020B0604020202020204" pitchFamily="34" charset="0"/>
                <a:cs typeface="Arial" panose="020B0604020202020204" pitchFamily="34" charset="0"/>
              </a:rPr>
              <a:t>Leaflets/posters</a:t>
            </a:r>
            <a:br>
              <a:rPr lang="en-GB" sz="1900" b="0" strike="noStrike" spc="-1" dirty="0" smtClean="0">
                <a:solidFill>
                  <a:schemeClr val="dk1"/>
                </a:solidFill>
                <a:latin typeface="Arial" panose="020B0604020202020204" pitchFamily="34" charset="0"/>
                <a:cs typeface="Arial" panose="020B0604020202020204" pitchFamily="34" charset="0"/>
              </a:rPr>
            </a:br>
            <a:endParaRPr lang="en-US" sz="1000" b="0" strike="noStrike" spc="-1" dirty="0">
              <a:solidFill>
                <a:schemeClr val="dk1"/>
              </a:solidFill>
              <a:latin typeface="Arial" panose="020B0604020202020204" pitchFamily="34" charset="0"/>
              <a:cs typeface="Arial" panose="020B0604020202020204" pitchFamily="34" charset="0"/>
            </a:endParaRPr>
          </a:p>
          <a:p>
            <a:pPr indent="0" defTabSz="914400">
              <a:lnSpc>
                <a:spcPct val="100000"/>
              </a:lnSpc>
              <a:spcBef>
                <a:spcPts val="0"/>
              </a:spcBef>
              <a:spcAft>
                <a:spcPts val="1000"/>
              </a:spcAft>
              <a:buNone/>
              <a:tabLst>
                <a:tab pos="0" algn="l"/>
              </a:tabLst>
            </a:pPr>
            <a:r>
              <a:rPr lang="en-GB" sz="1900" b="1" strike="noStrike" spc="-1" dirty="0" smtClean="0">
                <a:solidFill>
                  <a:schemeClr val="dk1"/>
                </a:solidFill>
                <a:latin typeface="Arial" panose="020B0604020202020204" pitchFamily="34" charset="0"/>
                <a:cs typeface="Arial" panose="020B0604020202020204" pitchFamily="34" charset="0"/>
              </a:rPr>
              <a:t>Find </a:t>
            </a:r>
            <a:r>
              <a:rPr lang="en-GB" sz="1900" b="1" strike="noStrike" spc="-1" dirty="0">
                <a:solidFill>
                  <a:schemeClr val="dk1"/>
                </a:solidFill>
                <a:latin typeface="Arial" panose="020B0604020202020204" pitchFamily="34" charset="0"/>
                <a:cs typeface="Arial" panose="020B0604020202020204" pitchFamily="34" charset="0"/>
              </a:rPr>
              <a:t>out the candidates in your area:</a:t>
            </a:r>
            <a:endParaRPr lang="en-US" sz="1900" b="0" strike="noStrike" spc="-1" dirty="0">
              <a:solidFill>
                <a:schemeClr val="dk1"/>
              </a:solidFill>
              <a:latin typeface="Arial" panose="020B0604020202020204" pitchFamily="34" charset="0"/>
              <a:cs typeface="Arial" panose="020B0604020202020204" pitchFamily="34" charset="0"/>
            </a:endParaRPr>
          </a:p>
          <a:p>
            <a:pPr indent="0" defTabSz="914400">
              <a:lnSpc>
                <a:spcPct val="100000"/>
              </a:lnSpc>
              <a:spcBef>
                <a:spcPts val="0"/>
              </a:spcBef>
              <a:spcAft>
                <a:spcPts val="1000"/>
              </a:spcAft>
              <a:buNone/>
              <a:tabLst>
                <a:tab pos="0" algn="l"/>
              </a:tabLst>
            </a:pPr>
            <a:r>
              <a:rPr lang="en-GB" sz="1900" b="1" strike="noStrike" spc="-1" dirty="0">
                <a:solidFill>
                  <a:schemeClr val="accent5"/>
                </a:solidFill>
                <a:latin typeface="Arial" panose="020B0604020202020204" pitchFamily="34" charset="0"/>
                <a:cs typeface="Arial" panose="020B0604020202020204" pitchFamily="34" charset="0"/>
              </a:rPr>
              <a:t>🔗</a:t>
            </a:r>
            <a:r>
              <a:rPr lang="en-GB" sz="1900" b="1" strike="noStrike" spc="-1" dirty="0">
                <a:solidFill>
                  <a:schemeClr val="dk1"/>
                </a:solidFill>
                <a:latin typeface="Arial" panose="020B0604020202020204" pitchFamily="34" charset="0"/>
                <a:cs typeface="Arial" panose="020B0604020202020204" pitchFamily="34" charset="0"/>
              </a:rPr>
              <a:t> </a:t>
            </a:r>
            <a:r>
              <a:rPr lang="en-GB" sz="1900" b="0" u="sng" strike="noStrike" spc="-1" dirty="0">
                <a:solidFill>
                  <a:schemeClr val="dk1"/>
                </a:solidFill>
                <a:uFillTx/>
                <a:latin typeface="Arial" panose="020B0604020202020204" pitchFamily="34" charset="0"/>
                <a:cs typeface="Arial" panose="020B0604020202020204" pitchFamily="34" charset="0"/>
                <a:hlinkClick r:id="rId2"/>
              </a:rPr>
              <a:t>whocanivotefor.co.uk</a:t>
            </a:r>
            <a:endParaRPr lang="en-US" sz="1900" b="0" strike="noStrike" spc="-1" dirty="0">
              <a:solidFill>
                <a:schemeClr val="dk1"/>
              </a:solidFill>
              <a:latin typeface="Arial" panose="020B0604020202020204" pitchFamily="34" charset="0"/>
              <a:cs typeface="Arial" panose="020B0604020202020204" pitchFamily="34" charset="0"/>
            </a:endParaRPr>
          </a:p>
        </p:txBody>
      </p:sp>
      <p:sp>
        <p:nvSpPr>
          <p:cNvPr id="104" name="PlaceHolder 2"/>
          <p:cNvSpPr>
            <a:spLocks noGrp="1"/>
          </p:cNvSpPr>
          <p:nvPr>
            <p:ph type="sldNum" idx="14"/>
          </p:nvPr>
        </p:nvSpPr>
        <p:spPr>
          <a:xfrm>
            <a:off x="8610480" y="6356520"/>
            <a:ext cx="2742480" cy="364320"/>
          </a:xfrm>
          <a:prstGeom prst="rect">
            <a:avLst/>
          </a:prstGeom>
          <a:noFill/>
          <a:ln w="0">
            <a:noFill/>
          </a:ln>
        </p:spPr>
        <p:txBody>
          <a:bodyPr lIns="91440" tIns="45720" rIns="91440" bIns="45720" anchor="ctr">
            <a:noAutofit/>
          </a:bodyPr>
          <a:lstStyle>
            <a:lvl1pPr indent="0" algn="r" defTabSz="457200">
              <a:lnSpc>
                <a:spcPct val="100000"/>
              </a:lnSpc>
              <a:buNone/>
              <a:tabLst>
                <a:tab pos="0" algn="l"/>
              </a:tabLst>
              <a:defRPr lang="en-GB" sz="1200" b="0" strike="noStrike" spc="-1">
                <a:solidFill>
                  <a:schemeClr val="dk1">
                    <a:tint val="75000"/>
                  </a:schemeClr>
                </a:solidFill>
                <a:latin typeface="Calibri"/>
              </a:defRPr>
            </a:lvl1pPr>
          </a:lstStyle>
          <a:p>
            <a:pPr indent="0" algn="r" defTabSz="457200">
              <a:lnSpc>
                <a:spcPct val="100000"/>
              </a:lnSpc>
              <a:buNone/>
              <a:tabLst>
                <a:tab pos="0" algn="l"/>
              </a:tabLst>
            </a:pPr>
            <a:fld id="{845D2222-3F39-4A07-9344-0C6689D76208}" type="slidenum">
              <a:rPr lang="en-GB" sz="1200" b="0" strike="noStrike" spc="-1">
                <a:solidFill>
                  <a:schemeClr val="dk1">
                    <a:tint val="75000"/>
                  </a:schemeClr>
                </a:solidFill>
                <a:latin typeface="Calibri"/>
              </a:rPr>
              <a:t>5</a:t>
            </a:fld>
            <a:endParaRPr lang="en-GB" sz="1200" b="0" strike="noStrike" spc="-1">
              <a:solidFill>
                <a:srgbClr val="000000"/>
              </a:solidFill>
              <a:latin typeface="Times New Roman"/>
            </a:endParaRPr>
          </a:p>
        </p:txBody>
      </p:sp>
      <p:pic>
        <p:nvPicPr>
          <p:cNvPr id="105" name="Picture 8"/>
          <p:cNvPicPr/>
          <p:nvPr/>
        </p:nvPicPr>
        <p:blipFill>
          <a:blip r:embed="rId3"/>
          <a:stretch/>
        </p:blipFill>
        <p:spPr>
          <a:xfrm>
            <a:off x="6851520" y="597240"/>
            <a:ext cx="4572000" cy="5562720"/>
          </a:xfrm>
          <a:prstGeom prst="rect">
            <a:avLst/>
          </a:prstGeom>
          <a:ln w="0">
            <a:noFill/>
          </a:ln>
        </p:spPr>
      </p:pic>
      <p:sp>
        <p:nvSpPr>
          <p:cNvPr id="106" name="PlaceHolder 1"/>
          <p:cNvSpPr/>
          <p:nvPr/>
        </p:nvSpPr>
        <p:spPr>
          <a:xfrm>
            <a:off x="613450" y="487514"/>
            <a:ext cx="5812402" cy="117144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0000"/>
              </a:lnSpc>
            </a:pPr>
            <a:r>
              <a:rPr lang="en-GB" sz="3600" b="0" strike="noStrike" spc="-1" dirty="0">
                <a:solidFill>
                  <a:schemeClr val="dk1"/>
                </a:solidFill>
                <a:latin typeface="DK Longreach"/>
              </a:rPr>
              <a:t>Who are the candidates in your area?</a:t>
            </a:r>
            <a:endParaRPr lang="en-GB" sz="3600" b="0" strike="noStrike" spc="-1" dirty="0">
              <a:solidFill>
                <a:srgbClr val="000000"/>
              </a:solidFill>
              <a:latin typeface="DK Longreach"/>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PlaceHolder 1"/>
          <p:cNvSpPr>
            <a:spLocks noGrp="1"/>
          </p:cNvSpPr>
          <p:nvPr>
            <p:ph/>
          </p:nvPr>
        </p:nvSpPr>
        <p:spPr>
          <a:xfrm>
            <a:off x="764088" y="1453018"/>
            <a:ext cx="10095672" cy="4696861"/>
          </a:xfrm>
          <a:prstGeom prst="rect">
            <a:avLst/>
          </a:prstGeom>
          <a:noFill/>
          <a:ln w="0">
            <a:noFill/>
          </a:ln>
        </p:spPr>
        <p:txBody>
          <a:bodyPr lIns="91440" tIns="45720" rIns="91440" bIns="45720" anchor="t">
            <a:noAutofit/>
          </a:bodyPr>
          <a:lstStyle/>
          <a:p>
            <a:pPr indent="0" defTabSz="914400">
              <a:lnSpc>
                <a:spcPct val="120000"/>
              </a:lnSpc>
              <a:spcBef>
                <a:spcPts val="0"/>
              </a:spcBef>
              <a:spcAft>
                <a:spcPts val="1200"/>
              </a:spcAft>
              <a:buNone/>
              <a:tabLst>
                <a:tab pos="0" algn="l"/>
              </a:tabLst>
            </a:pPr>
            <a:r>
              <a:rPr lang="en-GB" sz="2300" b="0" strike="noStrike" spc="-1" dirty="0">
                <a:solidFill>
                  <a:schemeClr val="dk1"/>
                </a:solidFill>
                <a:latin typeface="Arial" panose="020B0604020202020204" pitchFamily="34" charset="0"/>
                <a:cs typeface="Arial" panose="020B0604020202020204" pitchFamily="34" charset="0"/>
              </a:rPr>
              <a:t>Although Defence is a </a:t>
            </a:r>
            <a:r>
              <a:rPr lang="en-GB" sz="2300" b="1" strike="noStrike" spc="-1" dirty="0">
                <a:solidFill>
                  <a:schemeClr val="dk1"/>
                </a:solidFill>
                <a:latin typeface="Arial" panose="020B0604020202020204" pitchFamily="34" charset="0"/>
                <a:cs typeface="Arial" panose="020B0604020202020204" pitchFamily="34" charset="0"/>
              </a:rPr>
              <a:t>reserved</a:t>
            </a:r>
            <a:r>
              <a:rPr lang="en-GB" sz="2300" b="0" strike="noStrike" spc="-1" dirty="0">
                <a:solidFill>
                  <a:schemeClr val="dk1"/>
                </a:solidFill>
                <a:latin typeface="Arial" panose="020B0604020202020204" pitchFamily="34" charset="0"/>
                <a:cs typeface="Arial" panose="020B0604020202020204" pitchFamily="34" charset="0"/>
              </a:rPr>
              <a:t> power, some political parties in Scotland take a position on Nuclear Weapons - as those weapons are sited in Scotland.</a:t>
            </a:r>
            <a:endParaRPr lang="en-US" sz="2300" b="0" strike="noStrike" spc="-1" dirty="0">
              <a:solidFill>
                <a:schemeClr val="dk1"/>
              </a:solidFill>
              <a:latin typeface="Arial" panose="020B0604020202020204" pitchFamily="34" charset="0"/>
              <a:cs typeface="Arial" panose="020B0604020202020204" pitchFamily="34" charset="0"/>
            </a:endParaRPr>
          </a:p>
          <a:p>
            <a:pPr marL="228600" indent="-228600" defTabSz="914400">
              <a:lnSpc>
                <a:spcPct val="120000"/>
              </a:lnSpc>
              <a:spcBef>
                <a:spcPts val="0"/>
              </a:spcBef>
              <a:spcAft>
                <a:spcPts val="1200"/>
              </a:spcAft>
              <a:buClr>
                <a:srgbClr val="000000"/>
              </a:buClr>
              <a:buFont typeface="Arial"/>
              <a:buChar char="•"/>
              <a:tabLst>
                <a:tab pos="0" algn="l"/>
              </a:tabLst>
            </a:pPr>
            <a:r>
              <a:rPr lang="en-GB" sz="2300" b="0" strike="noStrike" spc="-1" dirty="0">
                <a:solidFill>
                  <a:schemeClr val="dk1"/>
                </a:solidFill>
                <a:latin typeface="Arial" panose="020B0604020202020204" pitchFamily="34" charset="0"/>
                <a:cs typeface="Arial" panose="020B0604020202020204" pitchFamily="34" charset="0"/>
              </a:rPr>
              <a:t>There is also a cross-party group on nuclear disarmament in the Scottish Parliament: </a:t>
            </a:r>
            <a:r>
              <a:rPr lang="en-GB" sz="2300" b="1" strike="noStrike" spc="-1" dirty="0">
                <a:solidFill>
                  <a:schemeClr val="accent5"/>
                </a:solidFill>
                <a:latin typeface="Arial" panose="020B0604020202020204" pitchFamily="34" charset="0"/>
                <a:cs typeface="Arial" panose="020B0604020202020204" pitchFamily="34" charset="0"/>
              </a:rPr>
              <a:t>🔗 </a:t>
            </a:r>
            <a:r>
              <a:rPr lang="en-GB" sz="2300" b="0" u="sng" strike="noStrike" spc="-1" dirty="0" err="1">
                <a:solidFill>
                  <a:schemeClr val="dk1"/>
                </a:solidFill>
                <a:uFillTx/>
                <a:latin typeface="Arial" panose="020B0604020202020204" pitchFamily="34" charset="0"/>
                <a:cs typeface="Arial" panose="020B0604020202020204" pitchFamily="34" charset="0"/>
                <a:hlinkClick r:id="rId3"/>
              </a:rPr>
              <a:t>parliament.scot</a:t>
            </a:r>
            <a:r>
              <a:rPr lang="en-GB" sz="2300" b="0" u="sng" strike="noStrike" spc="-1" dirty="0">
                <a:solidFill>
                  <a:schemeClr val="dk1"/>
                </a:solidFill>
                <a:uFillTx/>
                <a:latin typeface="Arial" panose="020B0604020202020204" pitchFamily="34" charset="0"/>
                <a:cs typeface="Arial" panose="020B0604020202020204" pitchFamily="34" charset="0"/>
                <a:hlinkClick r:id="rId3"/>
              </a:rPr>
              <a:t> Nuclear Disarmament - Cross Party Group</a:t>
            </a:r>
            <a:endParaRPr lang="en-US" sz="2300" b="0" strike="noStrike" spc="-1" dirty="0">
              <a:solidFill>
                <a:schemeClr val="dk1"/>
              </a:solidFill>
              <a:latin typeface="Arial" panose="020B0604020202020204" pitchFamily="34" charset="0"/>
              <a:cs typeface="Arial" panose="020B0604020202020204" pitchFamily="34" charset="0"/>
            </a:endParaRPr>
          </a:p>
          <a:p>
            <a:pPr marL="228600" indent="-228600" defTabSz="914400">
              <a:lnSpc>
                <a:spcPct val="120000"/>
              </a:lnSpc>
              <a:spcBef>
                <a:spcPts val="0"/>
              </a:spcBef>
              <a:spcAft>
                <a:spcPts val="1200"/>
              </a:spcAft>
              <a:buClr>
                <a:srgbClr val="000000"/>
              </a:buClr>
              <a:buFont typeface="Arial"/>
              <a:buChar char="•"/>
              <a:tabLst>
                <a:tab pos="0" algn="l"/>
              </a:tabLst>
            </a:pPr>
            <a:r>
              <a:rPr lang="en-GB" sz="2300" b="0" strike="noStrike" spc="-1" dirty="0">
                <a:solidFill>
                  <a:schemeClr val="dk1"/>
                </a:solidFill>
                <a:latin typeface="Arial" panose="020B0604020202020204" pitchFamily="34" charset="0"/>
                <a:cs typeface="Arial" panose="020B0604020202020204" pitchFamily="34" charset="0"/>
              </a:rPr>
              <a:t>Quite often party members will disagree with their party policy on Nuclear Weapons – especially on issues of morality.</a:t>
            </a:r>
            <a:endParaRPr lang="en-US" sz="2300" b="0" strike="noStrike" spc="-1" dirty="0">
              <a:solidFill>
                <a:schemeClr val="dk1"/>
              </a:solidFill>
              <a:latin typeface="Arial" panose="020B0604020202020204" pitchFamily="34" charset="0"/>
              <a:cs typeface="Arial" panose="020B0604020202020204" pitchFamily="34" charset="0"/>
            </a:endParaRPr>
          </a:p>
          <a:p>
            <a:pPr marL="228600" indent="-228600" defTabSz="914400">
              <a:lnSpc>
                <a:spcPct val="120000"/>
              </a:lnSpc>
              <a:spcBef>
                <a:spcPts val="0"/>
              </a:spcBef>
              <a:spcAft>
                <a:spcPts val="1200"/>
              </a:spcAft>
              <a:buClr>
                <a:srgbClr val="000000"/>
              </a:buClr>
              <a:buFont typeface="Arial"/>
              <a:buChar char="•"/>
              <a:tabLst>
                <a:tab pos="0" algn="l"/>
              </a:tabLst>
            </a:pPr>
            <a:r>
              <a:rPr lang="en-GB" sz="2300" b="0" strike="noStrike" spc="-1" dirty="0">
                <a:solidFill>
                  <a:schemeClr val="dk1"/>
                </a:solidFill>
                <a:latin typeface="Arial" panose="020B0604020202020204" pitchFamily="34" charset="0"/>
                <a:cs typeface="Arial" panose="020B0604020202020204" pitchFamily="34" charset="0"/>
              </a:rPr>
              <a:t>The next few slides present previous published positions of political parties contesting the Scottish Parliament election, on the topic of nuclear weapons.</a:t>
            </a:r>
            <a:endParaRPr lang="en-US" sz="2300" b="0" strike="noStrike" spc="-1" dirty="0">
              <a:solidFill>
                <a:schemeClr val="dk1"/>
              </a:solidFill>
              <a:latin typeface="Arial" panose="020B0604020202020204" pitchFamily="34" charset="0"/>
              <a:cs typeface="Arial" panose="020B0604020202020204" pitchFamily="34" charset="0"/>
            </a:endParaRPr>
          </a:p>
          <a:p>
            <a:pPr indent="0" defTabSz="914400">
              <a:lnSpc>
                <a:spcPct val="120000"/>
              </a:lnSpc>
              <a:spcBef>
                <a:spcPts val="0"/>
              </a:spcBef>
              <a:spcAft>
                <a:spcPts val="1200"/>
              </a:spcAft>
              <a:buNone/>
              <a:tabLst>
                <a:tab pos="0" algn="l"/>
              </a:tabLst>
            </a:pPr>
            <a:endParaRPr lang="en-US" sz="2300" b="0" strike="noStrike" spc="-1" dirty="0">
              <a:solidFill>
                <a:schemeClr val="dk1"/>
              </a:solidFill>
              <a:latin typeface="Arial" panose="020B0604020202020204" pitchFamily="34" charset="0"/>
              <a:cs typeface="Arial" panose="020B0604020202020204" pitchFamily="34" charset="0"/>
            </a:endParaRPr>
          </a:p>
          <a:p>
            <a:pPr indent="0" defTabSz="914400">
              <a:lnSpc>
                <a:spcPct val="120000"/>
              </a:lnSpc>
              <a:spcBef>
                <a:spcPts val="0"/>
              </a:spcBef>
              <a:spcAft>
                <a:spcPts val="1200"/>
              </a:spcAft>
              <a:buNone/>
              <a:tabLst>
                <a:tab pos="0" algn="l"/>
              </a:tabLst>
            </a:pPr>
            <a:endParaRPr lang="en-US" sz="2300" b="0" strike="noStrike" spc="-1" dirty="0">
              <a:solidFill>
                <a:schemeClr val="dk1"/>
              </a:solidFill>
              <a:latin typeface="Arial" panose="020B0604020202020204" pitchFamily="34" charset="0"/>
              <a:cs typeface="Arial" panose="020B0604020202020204" pitchFamily="34" charset="0"/>
            </a:endParaRPr>
          </a:p>
        </p:txBody>
      </p:sp>
      <p:sp>
        <p:nvSpPr>
          <p:cNvPr id="108" name="PlaceHolder 1"/>
          <p:cNvSpPr/>
          <p:nvPr/>
        </p:nvSpPr>
        <p:spPr>
          <a:xfrm>
            <a:off x="925200" y="583200"/>
            <a:ext cx="10511640" cy="634320"/>
          </a:xfrm>
          <a:prstGeom prst="rect">
            <a:avLst/>
          </a:prstGeom>
          <a:noFill/>
          <a:ln w="0">
            <a:noFill/>
          </a:ln>
        </p:spPr>
        <p:style>
          <a:lnRef idx="0">
            <a:scrgbClr r="0" g="0" b="0"/>
          </a:lnRef>
          <a:fillRef idx="0">
            <a:scrgbClr r="0" g="0" b="0"/>
          </a:fillRef>
          <a:effectRef idx="0">
            <a:scrgbClr r="0" g="0" b="0"/>
          </a:effectRef>
          <a:fontRef idx="minor"/>
        </p:style>
        <p:txBody>
          <a:bodyPr anchor="b">
            <a:noAutofit/>
          </a:bodyPr>
          <a:lstStyle/>
          <a:p>
            <a:pPr defTabSz="914400">
              <a:lnSpc>
                <a:spcPct val="90000"/>
              </a:lnSpc>
            </a:pPr>
            <a:r>
              <a:rPr lang="en-GB" sz="4400" b="1" strike="noStrike" spc="-1" dirty="0">
                <a:solidFill>
                  <a:schemeClr val="dk1"/>
                </a:solidFill>
                <a:latin typeface="DK Longreach"/>
              </a:rPr>
              <a:t>Political parties’ views on Trident</a:t>
            </a:r>
            <a:endParaRPr lang="en-GB" sz="4400" b="0" strike="noStrike" spc="-1" dirty="0">
              <a:solidFill>
                <a:srgbClr val="000000"/>
              </a:solidFill>
              <a:latin typeface="Arial"/>
            </a:endParaRPr>
          </a:p>
        </p:txBody>
      </p:sp>
      <p:sp>
        <p:nvSpPr>
          <p:cNvPr id="109" name="PlaceHolder 2"/>
          <p:cNvSpPr>
            <a:spLocks noGrp="1"/>
          </p:cNvSpPr>
          <p:nvPr>
            <p:ph type="sldNum" idx="15"/>
          </p:nvPr>
        </p:nvSpPr>
        <p:spPr>
          <a:xfrm>
            <a:off x="8610480" y="6356520"/>
            <a:ext cx="2742480" cy="364320"/>
          </a:xfrm>
          <a:prstGeom prst="rect">
            <a:avLst/>
          </a:prstGeom>
          <a:noFill/>
          <a:ln w="0">
            <a:noFill/>
          </a:ln>
        </p:spPr>
        <p:txBody>
          <a:bodyPr lIns="91440" tIns="45720" rIns="91440" bIns="45720" anchor="ctr">
            <a:noAutofit/>
          </a:bodyPr>
          <a:lstStyle>
            <a:lvl1pPr indent="0" algn="r" defTabSz="457200">
              <a:lnSpc>
                <a:spcPct val="100000"/>
              </a:lnSpc>
              <a:buNone/>
              <a:tabLst>
                <a:tab pos="0" algn="l"/>
              </a:tabLst>
              <a:defRPr lang="en-GB" sz="1200" b="0" strike="noStrike" spc="-1">
                <a:solidFill>
                  <a:schemeClr val="dk1">
                    <a:tint val="75000"/>
                  </a:schemeClr>
                </a:solidFill>
                <a:latin typeface="Calibri"/>
              </a:defRPr>
            </a:lvl1pPr>
          </a:lstStyle>
          <a:p>
            <a:pPr indent="0" algn="r" defTabSz="457200">
              <a:lnSpc>
                <a:spcPct val="100000"/>
              </a:lnSpc>
              <a:buNone/>
              <a:tabLst>
                <a:tab pos="0" algn="l"/>
              </a:tabLst>
            </a:pPr>
            <a:fld id="{B0E5D690-9C13-4EA6-9A3E-8AEFF75CB430}" type="slidenum">
              <a:rPr lang="en-GB" sz="1200" b="0" strike="noStrike" spc="-1">
                <a:solidFill>
                  <a:schemeClr val="dk1">
                    <a:tint val="75000"/>
                  </a:schemeClr>
                </a:solidFill>
                <a:latin typeface="Calibri"/>
              </a:rPr>
              <a:t>6</a:t>
            </a:fld>
            <a:endParaRPr lang="en-GB" sz="1200" b="0" strike="noStrike" spc="-1">
              <a:solidFill>
                <a:srgbClr val="000000"/>
              </a:solidFill>
              <a:latin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PlaceHolder 1"/>
          <p:cNvSpPr>
            <a:spLocks noGrp="1"/>
          </p:cNvSpPr>
          <p:nvPr>
            <p:ph type="title"/>
          </p:nvPr>
        </p:nvSpPr>
        <p:spPr>
          <a:xfrm>
            <a:off x="698040" y="648000"/>
            <a:ext cx="10799640" cy="745200"/>
          </a:xfrm>
          <a:prstGeom prst="rect">
            <a:avLst/>
          </a:prstGeom>
          <a:noFill/>
          <a:ln w="0">
            <a:noFill/>
          </a:ln>
        </p:spPr>
        <p:txBody>
          <a:bodyPr lIns="91440" tIns="45720" rIns="91440" bIns="45720" anchor="t">
            <a:normAutofit/>
          </a:bodyPr>
          <a:lstStyle/>
          <a:p>
            <a:pPr indent="0" defTabSz="914400">
              <a:lnSpc>
                <a:spcPct val="90000"/>
              </a:lnSpc>
              <a:buNone/>
              <a:tabLst>
                <a:tab pos="0" algn="l"/>
              </a:tabLst>
            </a:pPr>
            <a:r>
              <a:rPr lang="en-GB" sz="3400" b="1" strike="noStrike" spc="-1" dirty="0">
                <a:solidFill>
                  <a:schemeClr val="accent5"/>
                </a:solidFill>
                <a:highlight>
                  <a:srgbClr val="FFFFFF"/>
                </a:highlight>
                <a:latin typeface="DK Longreach"/>
                <a:ea typeface="Times New Roman"/>
              </a:rPr>
              <a:t>Conservatives' </a:t>
            </a:r>
            <a:r>
              <a:rPr lang="en-GB" sz="3400" b="1" strike="noStrike" spc="-1" dirty="0">
                <a:solidFill>
                  <a:schemeClr val="dk1"/>
                </a:solidFill>
                <a:highlight>
                  <a:srgbClr val="FFFFFF"/>
                </a:highlight>
                <a:latin typeface="DK Longreach"/>
                <a:ea typeface="Times New Roman"/>
              </a:rPr>
              <a:t>Position on </a:t>
            </a:r>
            <a:r>
              <a:rPr lang="en-GB" sz="3400" b="1" strike="noStrike" spc="-1" dirty="0" smtClean="0">
                <a:solidFill>
                  <a:schemeClr val="dk1"/>
                </a:solidFill>
                <a:highlight>
                  <a:srgbClr val="FFFFFF"/>
                </a:highlight>
                <a:latin typeface="DK Longreach"/>
                <a:ea typeface="Times New Roman"/>
              </a:rPr>
              <a:t>nuclear weapons</a:t>
            </a:r>
            <a:endParaRPr lang="en-US" sz="3400" b="1" strike="noStrike" spc="-1" dirty="0">
              <a:solidFill>
                <a:schemeClr val="dk1"/>
              </a:solidFill>
              <a:latin typeface="Calibri"/>
            </a:endParaRPr>
          </a:p>
        </p:txBody>
      </p:sp>
      <p:sp>
        <p:nvSpPr>
          <p:cNvPr id="111" name="PlaceHolder 2"/>
          <p:cNvSpPr>
            <a:spLocks noGrp="1"/>
          </p:cNvSpPr>
          <p:nvPr>
            <p:ph/>
          </p:nvPr>
        </p:nvSpPr>
        <p:spPr>
          <a:xfrm>
            <a:off x="698040" y="1511936"/>
            <a:ext cx="10799640" cy="4473360"/>
          </a:xfrm>
          <a:prstGeom prst="rect">
            <a:avLst/>
          </a:prstGeom>
          <a:noFill/>
          <a:ln w="0">
            <a:noFill/>
          </a:ln>
        </p:spPr>
        <p:txBody>
          <a:bodyPr lIns="91440" tIns="45720" rIns="91440" bIns="45720" anchor="t">
            <a:noAutofit/>
          </a:bodyPr>
          <a:lstStyle/>
          <a:p>
            <a:pPr indent="0" defTabSz="914400">
              <a:lnSpc>
                <a:spcPct val="110000"/>
              </a:lnSpc>
              <a:spcBef>
                <a:spcPts val="0"/>
              </a:spcBef>
              <a:spcAft>
                <a:spcPts val="1200"/>
              </a:spcAft>
              <a:buNone/>
              <a:tabLst>
                <a:tab pos="0" algn="l"/>
              </a:tabLst>
            </a:pPr>
            <a:r>
              <a:rPr lang="en-GB" sz="1900" b="0" strike="noStrike" spc="-1" dirty="0">
                <a:solidFill>
                  <a:schemeClr val="dk1"/>
                </a:solidFill>
                <a:highlight>
                  <a:srgbClr val="FFFFFF"/>
                </a:highlight>
                <a:latin typeface="Arial" panose="020B0604020202020204" pitchFamily="34" charset="0"/>
                <a:ea typeface="Times New Roman"/>
                <a:cs typeface="Arial" panose="020B0604020202020204" pitchFamily="34" charset="0"/>
              </a:rPr>
              <a:t>“ We will always be steadfast in our support for our Trident nuclear deterrent and have invested in its modernisation, including a nuclear skills package worth up to £763 million by 2030. “</a:t>
            </a:r>
            <a:endParaRPr lang="en-US" sz="1900" b="0" strike="noStrike" spc="-1" dirty="0">
              <a:solidFill>
                <a:schemeClr val="dk1"/>
              </a:solidFill>
              <a:latin typeface="Arial" panose="020B0604020202020204" pitchFamily="34" charset="0"/>
              <a:cs typeface="Arial" panose="020B0604020202020204" pitchFamily="34" charset="0"/>
            </a:endParaRPr>
          </a:p>
          <a:p>
            <a:pPr indent="0" defTabSz="914400">
              <a:lnSpc>
                <a:spcPct val="110000"/>
              </a:lnSpc>
              <a:spcBef>
                <a:spcPts val="0"/>
              </a:spcBef>
              <a:spcAft>
                <a:spcPts val="1200"/>
              </a:spcAft>
              <a:buNone/>
              <a:tabLst>
                <a:tab pos="0" algn="l"/>
              </a:tabLst>
            </a:pPr>
            <a:r>
              <a:rPr lang="en-GB" sz="1900" b="1" strike="noStrike" spc="-1" dirty="0">
                <a:solidFill>
                  <a:schemeClr val="dk1"/>
                </a:solidFill>
                <a:latin typeface="Arial" panose="020B0604020202020204" pitchFamily="34" charset="0"/>
                <a:ea typeface="Times New Roman"/>
                <a:cs typeface="Arial" panose="020B0604020202020204" pitchFamily="34" charset="0"/>
              </a:rPr>
              <a:t>🔗 </a:t>
            </a:r>
            <a:r>
              <a:rPr lang="en-GB" sz="1900" b="0" u="sng" strike="noStrike" spc="-1" dirty="0">
                <a:solidFill>
                  <a:schemeClr val="dk1"/>
                </a:solidFill>
                <a:uFillTx/>
                <a:latin typeface="Arial" panose="020B0604020202020204" pitchFamily="34" charset="0"/>
                <a:ea typeface="Times New Roman"/>
                <a:cs typeface="Arial" panose="020B0604020202020204" pitchFamily="34" charset="0"/>
                <a:hlinkClick r:id="rId2"/>
              </a:rPr>
              <a:t>https://public.conservatives.com/static/documents/GE2024/Conservative-Manifesto-GE2024.pdf</a:t>
            </a:r>
            <a:endParaRPr lang="en-US" sz="1900" b="0" strike="noStrike" spc="-1" dirty="0">
              <a:solidFill>
                <a:schemeClr val="dk1"/>
              </a:solidFill>
              <a:latin typeface="Arial" panose="020B0604020202020204" pitchFamily="34" charset="0"/>
              <a:cs typeface="Arial" panose="020B0604020202020204" pitchFamily="34" charset="0"/>
            </a:endParaRPr>
          </a:p>
          <a:p>
            <a:pPr indent="0" defTabSz="914400">
              <a:lnSpc>
                <a:spcPct val="110000"/>
              </a:lnSpc>
              <a:spcBef>
                <a:spcPts val="0"/>
              </a:spcBef>
              <a:spcAft>
                <a:spcPts val="1200"/>
              </a:spcAft>
              <a:buNone/>
              <a:tabLst>
                <a:tab pos="0" algn="l"/>
              </a:tabLst>
            </a:pPr>
            <a:r>
              <a:rPr lang="en-GB" sz="1900" b="0" strike="noStrike" spc="-1" dirty="0">
                <a:solidFill>
                  <a:schemeClr val="dk1"/>
                </a:solidFill>
                <a:latin typeface="Arial" panose="020B0604020202020204" pitchFamily="34" charset="0"/>
                <a:ea typeface="Times New Roman"/>
                <a:cs typeface="Arial" panose="020B0604020202020204" pitchFamily="34" charset="0"/>
              </a:rPr>
              <a:t>"National interest means a strong military and a strong economy … peace is only obtained through strength … We must do what it takes to protect Britain. That means not just our independent nuclear deterrent, but also the ability to protect our critical national infrastructure </a:t>
            </a:r>
            <a:r>
              <a:rPr lang="en-GB" sz="1900" b="0" strike="noStrike" spc="-1" dirty="0" smtClean="0">
                <a:solidFill>
                  <a:schemeClr val="dk1"/>
                </a:solidFill>
                <a:latin typeface="Arial" panose="020B0604020202020204" pitchFamily="34" charset="0"/>
                <a:ea typeface="Times New Roman"/>
                <a:cs typeface="Arial" panose="020B0604020202020204" pitchFamily="34" charset="0"/>
              </a:rPr>
              <a:t>- </a:t>
            </a:r>
            <a:r>
              <a:rPr lang="en-GB" sz="1900" b="0" strike="noStrike" spc="-1" dirty="0">
                <a:solidFill>
                  <a:schemeClr val="dk1"/>
                </a:solidFill>
                <a:latin typeface="Arial" panose="020B0604020202020204" pitchFamily="34" charset="0"/>
                <a:ea typeface="Times New Roman"/>
                <a:cs typeface="Arial" panose="020B0604020202020204" pitchFamily="34" charset="0"/>
              </a:rPr>
              <a:t>at home and under the sea. It means having the capability required to contribute meaningfully to NATO-led deterrence in Europe.“</a:t>
            </a:r>
            <a:endParaRPr lang="en-US" sz="1900" b="0" strike="noStrike" spc="-1" dirty="0">
              <a:solidFill>
                <a:schemeClr val="dk1"/>
              </a:solidFill>
              <a:latin typeface="Arial" panose="020B0604020202020204" pitchFamily="34" charset="0"/>
              <a:cs typeface="Arial" panose="020B0604020202020204" pitchFamily="34" charset="0"/>
            </a:endParaRPr>
          </a:p>
          <a:p>
            <a:pPr indent="0" defTabSz="914400">
              <a:lnSpc>
                <a:spcPct val="110000"/>
              </a:lnSpc>
              <a:spcBef>
                <a:spcPts val="0"/>
              </a:spcBef>
              <a:spcAft>
                <a:spcPts val="1200"/>
              </a:spcAft>
              <a:buNone/>
              <a:tabLst>
                <a:tab pos="0" algn="l"/>
              </a:tabLst>
            </a:pPr>
            <a:r>
              <a:rPr lang="en-GB" sz="1900" b="1" strike="noStrike" spc="-1" dirty="0">
                <a:solidFill>
                  <a:schemeClr val="dk1"/>
                </a:solidFill>
                <a:latin typeface="Arial" panose="020B0604020202020204" pitchFamily="34" charset="0"/>
                <a:ea typeface="Times New Roman"/>
                <a:cs typeface="Arial" panose="020B0604020202020204" pitchFamily="34" charset="0"/>
              </a:rPr>
              <a:t>🔗 </a:t>
            </a:r>
            <a:r>
              <a:rPr lang="en-GB" sz="1900" b="0" u="sng" strike="noStrike" spc="-1" dirty="0">
                <a:solidFill>
                  <a:schemeClr val="dk1"/>
                </a:solidFill>
                <a:uFillTx/>
                <a:latin typeface="Arial" panose="020B0604020202020204" pitchFamily="34" charset="0"/>
                <a:ea typeface="Times New Roman"/>
                <a:cs typeface="Arial" panose="020B0604020202020204" pitchFamily="34" charset="0"/>
                <a:hlinkClick r:id="rId3"/>
              </a:rPr>
              <a:t>https://www.conservatives.com/news/kemis-speech-on-foreign-policy</a:t>
            </a:r>
            <a:endParaRPr lang="en-US" sz="1900" b="0" strike="noStrike" spc="-1" dirty="0">
              <a:solidFill>
                <a:schemeClr val="dk1"/>
              </a:solidFill>
              <a:latin typeface="Arial" panose="020B0604020202020204" pitchFamily="34" charset="0"/>
              <a:cs typeface="Arial" panose="020B0604020202020204" pitchFamily="34" charset="0"/>
            </a:endParaRPr>
          </a:p>
          <a:p>
            <a:pPr indent="0" defTabSz="914400">
              <a:lnSpc>
                <a:spcPct val="110000"/>
              </a:lnSpc>
              <a:spcBef>
                <a:spcPts val="0"/>
              </a:spcBef>
              <a:spcAft>
                <a:spcPts val="1200"/>
              </a:spcAft>
              <a:buNone/>
              <a:tabLst>
                <a:tab pos="0" algn="l"/>
              </a:tabLst>
            </a:pPr>
            <a:r>
              <a:rPr lang="en-GB" sz="1900" b="0" strike="noStrike" spc="-1" dirty="0">
                <a:solidFill>
                  <a:schemeClr val="dk1"/>
                </a:solidFill>
                <a:latin typeface="Arial" panose="020B0604020202020204" pitchFamily="34" charset="0"/>
                <a:ea typeface="Times New Roman"/>
                <a:cs typeface="Arial" panose="020B0604020202020204" pitchFamily="34" charset="0"/>
              </a:rPr>
              <a:t>(The Scottish Conservative Party’s position on Nuclear Weapons currently aligns with the Conservative Party’s position quoted above).</a:t>
            </a:r>
            <a:endParaRPr lang="en-US" sz="1900" b="0" strike="noStrike" spc="-1" dirty="0">
              <a:solidFill>
                <a:schemeClr val="dk1"/>
              </a:solidFill>
              <a:latin typeface="Arial" panose="020B0604020202020204" pitchFamily="34" charset="0"/>
              <a:cs typeface="Arial" panose="020B0604020202020204" pitchFamily="34" charset="0"/>
            </a:endParaRPr>
          </a:p>
        </p:txBody>
      </p:sp>
      <p:sp>
        <p:nvSpPr>
          <p:cNvPr id="112" name="PlaceHolder 3"/>
          <p:cNvSpPr>
            <a:spLocks noGrp="1"/>
          </p:cNvSpPr>
          <p:nvPr>
            <p:ph type="sldNum" idx="16"/>
          </p:nvPr>
        </p:nvSpPr>
        <p:spPr>
          <a:xfrm>
            <a:off x="8610480" y="6356520"/>
            <a:ext cx="2742480" cy="364320"/>
          </a:xfrm>
          <a:prstGeom prst="rect">
            <a:avLst/>
          </a:prstGeom>
          <a:noFill/>
          <a:ln w="0">
            <a:noFill/>
          </a:ln>
        </p:spPr>
        <p:txBody>
          <a:bodyPr lIns="91440" tIns="45720" rIns="91440" bIns="45720" anchor="ctr">
            <a:noAutofit/>
          </a:bodyPr>
          <a:lstStyle>
            <a:lvl1pPr indent="0" algn="r" defTabSz="457200">
              <a:lnSpc>
                <a:spcPct val="100000"/>
              </a:lnSpc>
              <a:buNone/>
              <a:tabLst>
                <a:tab pos="0" algn="l"/>
              </a:tabLst>
              <a:defRPr lang="en-GB" sz="1200" b="0" strike="noStrike" spc="-1">
                <a:solidFill>
                  <a:schemeClr val="dk1">
                    <a:tint val="75000"/>
                  </a:schemeClr>
                </a:solidFill>
                <a:latin typeface="Calibri"/>
              </a:defRPr>
            </a:lvl1pPr>
          </a:lstStyle>
          <a:p>
            <a:pPr indent="0" algn="r" defTabSz="457200">
              <a:lnSpc>
                <a:spcPct val="100000"/>
              </a:lnSpc>
              <a:buNone/>
              <a:tabLst>
                <a:tab pos="0" algn="l"/>
              </a:tabLst>
            </a:pPr>
            <a:fld id="{872ABDC7-5D52-4F01-83B7-847C74956C59}" type="slidenum">
              <a:rPr lang="en-GB" sz="1200" b="0" strike="noStrike" spc="-1">
                <a:solidFill>
                  <a:schemeClr val="dk1">
                    <a:tint val="75000"/>
                  </a:schemeClr>
                </a:solidFill>
                <a:latin typeface="Calibri"/>
              </a:rPr>
              <a:t>7</a:t>
            </a:fld>
            <a:endParaRPr lang="en-GB" sz="1200" b="0" strike="noStrike" spc="-1">
              <a:solidFill>
                <a:srgbClr val="000000"/>
              </a:solidFill>
              <a:latin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PlaceHolder 1"/>
          <p:cNvSpPr>
            <a:spLocks noGrp="1"/>
          </p:cNvSpPr>
          <p:nvPr>
            <p:ph type="title"/>
          </p:nvPr>
        </p:nvSpPr>
        <p:spPr>
          <a:xfrm>
            <a:off x="713984" y="538422"/>
            <a:ext cx="11210794" cy="700200"/>
          </a:xfrm>
          <a:prstGeom prst="rect">
            <a:avLst/>
          </a:prstGeom>
          <a:noFill/>
          <a:ln w="0">
            <a:noFill/>
          </a:ln>
        </p:spPr>
        <p:txBody>
          <a:bodyPr lIns="91440" tIns="45720" rIns="91440" bIns="45720" anchor="ctr">
            <a:noAutofit/>
          </a:bodyPr>
          <a:lstStyle/>
          <a:p>
            <a:pPr indent="0" defTabSz="914400">
              <a:lnSpc>
                <a:spcPct val="90000"/>
              </a:lnSpc>
              <a:buNone/>
              <a:tabLst>
                <a:tab pos="0" algn="l"/>
              </a:tabLst>
            </a:pPr>
            <a:r>
              <a:rPr lang="en-GB" sz="3400" b="1" strike="noStrike" dirty="0">
                <a:solidFill>
                  <a:schemeClr val="accent5"/>
                </a:solidFill>
                <a:highlight>
                  <a:srgbClr val="FFFFFF"/>
                </a:highlight>
                <a:latin typeface="DK Longreach" pitchFamily="50" charset="0"/>
                <a:ea typeface="Times New Roman"/>
              </a:rPr>
              <a:t>Scottish Greens’</a:t>
            </a:r>
            <a:r>
              <a:rPr lang="en-GB" sz="3400" b="1" strike="noStrike" dirty="0">
                <a:solidFill>
                  <a:schemeClr val="dk1"/>
                </a:solidFill>
                <a:highlight>
                  <a:srgbClr val="FFFFFF"/>
                </a:highlight>
                <a:latin typeface="DK Longreach" pitchFamily="50" charset="0"/>
                <a:ea typeface="Times New Roman"/>
              </a:rPr>
              <a:t> position on nuclear </a:t>
            </a:r>
            <a:r>
              <a:rPr lang="en-GB" sz="3400" b="1" strike="noStrike" dirty="0" smtClean="0">
                <a:solidFill>
                  <a:schemeClr val="dk1"/>
                </a:solidFill>
                <a:highlight>
                  <a:srgbClr val="FFFFFF"/>
                </a:highlight>
                <a:latin typeface="DK Longreach" pitchFamily="50" charset="0"/>
                <a:ea typeface="Times New Roman"/>
              </a:rPr>
              <a:t>weapons</a:t>
            </a:r>
            <a:endParaRPr lang="en-US" sz="3400" b="0" strike="noStrike" dirty="0">
              <a:solidFill>
                <a:schemeClr val="dk1"/>
              </a:solidFill>
              <a:latin typeface="DK Longreach" pitchFamily="50" charset="0"/>
            </a:endParaRPr>
          </a:p>
        </p:txBody>
      </p:sp>
      <p:sp>
        <p:nvSpPr>
          <p:cNvPr id="114" name="PlaceHolder 2"/>
          <p:cNvSpPr>
            <a:spLocks noGrp="1"/>
          </p:cNvSpPr>
          <p:nvPr>
            <p:ph/>
          </p:nvPr>
        </p:nvSpPr>
        <p:spPr>
          <a:xfrm>
            <a:off x="563671" y="1240200"/>
            <a:ext cx="10910170" cy="5059440"/>
          </a:xfrm>
          <a:prstGeom prst="rect">
            <a:avLst/>
          </a:prstGeom>
          <a:noFill/>
          <a:ln w="0">
            <a:noFill/>
          </a:ln>
        </p:spPr>
        <p:txBody>
          <a:bodyPr lIns="91440" tIns="45720" rIns="91440" bIns="45720" anchor="t">
            <a:noAutofit/>
          </a:bodyPr>
          <a:lstStyle/>
          <a:p>
            <a:pPr indent="0" defTabSz="914400">
              <a:lnSpc>
                <a:spcPct val="110000"/>
              </a:lnSpc>
              <a:spcBef>
                <a:spcPts val="0"/>
              </a:spcBef>
              <a:spcAft>
                <a:spcPts val="1000"/>
              </a:spcAft>
              <a:buNone/>
              <a:tabLst>
                <a:tab pos="0" algn="l"/>
              </a:tabLst>
            </a:pPr>
            <a:r>
              <a:rPr lang="en-GB" sz="1900" b="0" strike="noStrike" spc="-1" dirty="0">
                <a:solidFill>
                  <a:schemeClr val="dk1"/>
                </a:solidFill>
                <a:latin typeface="Arial" panose="020B0604020202020204" pitchFamily="34" charset="0"/>
                <a:ea typeface="Times New Roman"/>
                <a:cs typeface="Arial" panose="020B0604020202020204" pitchFamily="34" charset="0"/>
              </a:rPr>
              <a:t>“ For far too long the Ministry of Defence has played fast and loose with these weapons of mass slaughter, throwing billions of pounds at private contractors whilst failing to maintain their own bases and equipment.</a:t>
            </a:r>
            <a:endParaRPr lang="en-US" sz="1900" b="0" strike="noStrike" spc="-1" dirty="0">
              <a:solidFill>
                <a:schemeClr val="dk1"/>
              </a:solidFill>
              <a:latin typeface="Arial" panose="020B0604020202020204" pitchFamily="34" charset="0"/>
              <a:cs typeface="Arial" panose="020B0604020202020204" pitchFamily="34" charset="0"/>
            </a:endParaRPr>
          </a:p>
          <a:p>
            <a:pPr indent="0" defTabSz="914400">
              <a:lnSpc>
                <a:spcPct val="110000"/>
              </a:lnSpc>
              <a:spcBef>
                <a:spcPts val="0"/>
              </a:spcBef>
              <a:spcAft>
                <a:spcPts val="1000"/>
              </a:spcAft>
              <a:buNone/>
              <a:tabLst>
                <a:tab pos="0" algn="l"/>
              </a:tabLst>
            </a:pPr>
            <a:r>
              <a:rPr lang="en-GB" sz="1900" b="0" strike="noStrike" spc="-1" dirty="0">
                <a:solidFill>
                  <a:schemeClr val="dk1"/>
                </a:solidFill>
                <a:latin typeface="Arial" panose="020B0604020202020204" pitchFamily="34" charset="0"/>
                <a:ea typeface="Times New Roman"/>
                <a:cs typeface="Arial" panose="020B0604020202020204" pitchFamily="34" charset="0"/>
              </a:rPr>
              <a:t>There are few sites in the world as dangerous as </a:t>
            </a:r>
            <a:r>
              <a:rPr lang="en-GB" sz="1900" b="0" strike="noStrike" spc="-1" dirty="0" err="1">
                <a:solidFill>
                  <a:schemeClr val="dk1"/>
                </a:solidFill>
                <a:latin typeface="Arial" panose="020B0604020202020204" pitchFamily="34" charset="0"/>
                <a:ea typeface="Times New Roman"/>
                <a:cs typeface="Arial" panose="020B0604020202020204" pitchFamily="34" charset="0"/>
              </a:rPr>
              <a:t>Coulport</a:t>
            </a:r>
            <a:r>
              <a:rPr lang="en-GB" sz="1900" b="0" strike="noStrike" spc="-1" dirty="0">
                <a:solidFill>
                  <a:schemeClr val="dk1"/>
                </a:solidFill>
                <a:latin typeface="Arial" panose="020B0604020202020204" pitchFamily="34" charset="0"/>
                <a:ea typeface="Times New Roman"/>
                <a:cs typeface="Arial" panose="020B0604020202020204" pitchFamily="34" charset="0"/>
              </a:rPr>
              <a:t>, where the UK’s nuclear warheads are kept. An accident or shoddy maintenance there could have catastrophic consequences.</a:t>
            </a:r>
            <a:endParaRPr lang="en-US" sz="1900" b="0" strike="noStrike" spc="-1" dirty="0">
              <a:solidFill>
                <a:schemeClr val="dk1"/>
              </a:solidFill>
              <a:latin typeface="Arial" panose="020B0604020202020204" pitchFamily="34" charset="0"/>
              <a:cs typeface="Arial" panose="020B0604020202020204" pitchFamily="34" charset="0"/>
            </a:endParaRPr>
          </a:p>
          <a:p>
            <a:pPr indent="0" defTabSz="914400">
              <a:lnSpc>
                <a:spcPct val="110000"/>
              </a:lnSpc>
              <a:spcBef>
                <a:spcPts val="0"/>
              </a:spcBef>
              <a:spcAft>
                <a:spcPts val="1000"/>
              </a:spcAft>
              <a:buNone/>
              <a:tabLst>
                <a:tab pos="0" algn="l"/>
              </a:tabLst>
            </a:pPr>
            <a:r>
              <a:rPr lang="en-GB" sz="1900" b="0" strike="noStrike" spc="-1" dirty="0">
                <a:solidFill>
                  <a:schemeClr val="dk1"/>
                </a:solidFill>
                <a:latin typeface="Arial" panose="020B0604020202020204" pitchFamily="34" charset="0"/>
                <a:ea typeface="Times New Roman"/>
                <a:cs typeface="Arial" panose="020B0604020202020204" pitchFamily="34" charset="0"/>
              </a:rPr>
              <a:t>For people who live in the local area – the communities I represent – it was particularly chilling to find out years later that this leak happened - and that it was initially covered up to save the Navy the embarrassment.</a:t>
            </a:r>
            <a:endParaRPr lang="en-US" sz="1900" b="0" strike="noStrike" spc="-1" dirty="0">
              <a:solidFill>
                <a:schemeClr val="dk1"/>
              </a:solidFill>
              <a:latin typeface="Arial" panose="020B0604020202020204" pitchFamily="34" charset="0"/>
              <a:cs typeface="Arial" panose="020B0604020202020204" pitchFamily="34" charset="0"/>
            </a:endParaRPr>
          </a:p>
          <a:p>
            <a:pPr indent="0" defTabSz="914400">
              <a:lnSpc>
                <a:spcPct val="110000"/>
              </a:lnSpc>
              <a:spcBef>
                <a:spcPts val="0"/>
              </a:spcBef>
              <a:spcAft>
                <a:spcPts val="1000"/>
              </a:spcAft>
              <a:buNone/>
              <a:tabLst>
                <a:tab pos="0" algn="l"/>
              </a:tabLst>
            </a:pPr>
            <a:r>
              <a:rPr lang="en-GB" sz="1900" b="0" strike="noStrike" spc="-1" dirty="0">
                <a:solidFill>
                  <a:schemeClr val="dk1"/>
                </a:solidFill>
                <a:latin typeface="Arial" panose="020B0604020202020204" pitchFamily="34" charset="0"/>
                <a:ea typeface="Times New Roman"/>
                <a:cs typeface="Arial" panose="020B0604020202020204" pitchFamily="34" charset="0"/>
              </a:rPr>
              <a:t>The nuclear arsenal at </a:t>
            </a:r>
            <a:r>
              <a:rPr lang="en-GB" sz="1900" b="0" strike="noStrike" spc="-1" dirty="0" err="1">
                <a:solidFill>
                  <a:schemeClr val="dk1"/>
                </a:solidFill>
                <a:latin typeface="Arial" panose="020B0604020202020204" pitchFamily="34" charset="0"/>
                <a:ea typeface="Times New Roman"/>
                <a:cs typeface="Arial" panose="020B0604020202020204" pitchFamily="34" charset="0"/>
              </a:rPr>
              <a:t>Faslane</a:t>
            </a:r>
            <a:r>
              <a:rPr lang="en-GB" sz="1900" b="0" strike="noStrike" spc="-1" dirty="0">
                <a:solidFill>
                  <a:schemeClr val="dk1"/>
                </a:solidFill>
                <a:latin typeface="Arial" panose="020B0604020202020204" pitchFamily="34" charset="0"/>
                <a:ea typeface="Times New Roman"/>
                <a:cs typeface="Arial" panose="020B0604020202020204" pitchFamily="34" charset="0"/>
              </a:rPr>
              <a:t> and </a:t>
            </a:r>
            <a:r>
              <a:rPr lang="en-GB" sz="1900" b="0" strike="noStrike" spc="-1" dirty="0" err="1">
                <a:solidFill>
                  <a:schemeClr val="dk1"/>
                </a:solidFill>
                <a:latin typeface="Arial" panose="020B0604020202020204" pitchFamily="34" charset="0"/>
                <a:ea typeface="Times New Roman"/>
                <a:cs typeface="Arial" panose="020B0604020202020204" pitchFamily="34" charset="0"/>
              </a:rPr>
              <a:t>Coulport</a:t>
            </a:r>
            <a:r>
              <a:rPr lang="en-GB" sz="1900" b="0" strike="noStrike" spc="-1" dirty="0">
                <a:solidFill>
                  <a:schemeClr val="dk1"/>
                </a:solidFill>
                <a:latin typeface="Arial" panose="020B0604020202020204" pitchFamily="34" charset="0"/>
                <a:ea typeface="Times New Roman"/>
                <a:cs typeface="Arial" panose="020B0604020202020204" pitchFamily="34" charset="0"/>
              </a:rPr>
              <a:t> doesn’t exist to keep us safe. The UK pours obscene amounts of money into these weapons rather than into our public services or tackling crises like the climate emergency for one reason, to keep its seat on the UN Security Council and keep up the delusion that this country is still a global superpower. “</a:t>
            </a:r>
            <a:endParaRPr lang="en-US" sz="1900" b="0" strike="noStrike" spc="-1" dirty="0">
              <a:solidFill>
                <a:schemeClr val="dk1"/>
              </a:solidFill>
              <a:latin typeface="Arial" panose="020B0604020202020204" pitchFamily="34" charset="0"/>
              <a:cs typeface="Arial" panose="020B0604020202020204" pitchFamily="34" charset="0"/>
            </a:endParaRPr>
          </a:p>
          <a:p>
            <a:pPr indent="0" defTabSz="914400">
              <a:lnSpc>
                <a:spcPct val="110000"/>
              </a:lnSpc>
              <a:spcBef>
                <a:spcPts val="0"/>
              </a:spcBef>
              <a:spcAft>
                <a:spcPts val="1000"/>
              </a:spcAft>
              <a:buNone/>
              <a:tabLst>
                <a:tab pos="0" algn="l"/>
              </a:tabLst>
            </a:pPr>
            <a:r>
              <a:rPr lang="en-GB" sz="1900" b="1" strike="noStrike" spc="-1" dirty="0">
                <a:solidFill>
                  <a:schemeClr val="accent5"/>
                </a:solidFill>
                <a:latin typeface="Arial" panose="020B0604020202020204" pitchFamily="34" charset="0"/>
                <a:ea typeface="Times New Roman"/>
                <a:cs typeface="Arial" panose="020B0604020202020204" pitchFamily="34" charset="0"/>
              </a:rPr>
              <a:t>🔗 </a:t>
            </a:r>
            <a:r>
              <a:rPr lang="en-GB" sz="1900" b="0" strike="noStrike" spc="-1" dirty="0">
                <a:solidFill>
                  <a:srgbClr val="0563C1"/>
                </a:solidFill>
                <a:latin typeface="Arial" panose="020B0604020202020204" pitchFamily="34" charset="0"/>
                <a:ea typeface="Times New Roman"/>
                <a:cs typeface="Arial" panose="020B0604020202020204" pitchFamily="34" charset="0"/>
                <a:hlinkClick r:id="rId2"/>
              </a:rPr>
              <a:t>https://greens.scot/blog/no-nukes-in-an-independent-scotland</a:t>
            </a:r>
            <a:endParaRPr lang="en-US" sz="1900" b="0" strike="noStrike" spc="-1" dirty="0">
              <a:solidFill>
                <a:schemeClr val="dk1"/>
              </a:solidFill>
              <a:latin typeface="Arial" panose="020B0604020202020204" pitchFamily="34" charset="0"/>
              <a:cs typeface="Arial" panose="020B0604020202020204" pitchFamily="34" charset="0"/>
            </a:endParaRPr>
          </a:p>
        </p:txBody>
      </p:sp>
      <p:sp>
        <p:nvSpPr>
          <p:cNvPr id="115" name="PlaceHolder 3"/>
          <p:cNvSpPr>
            <a:spLocks noGrp="1"/>
          </p:cNvSpPr>
          <p:nvPr>
            <p:ph type="sldNum" idx="17"/>
          </p:nvPr>
        </p:nvSpPr>
        <p:spPr>
          <a:xfrm>
            <a:off x="8610480" y="6356520"/>
            <a:ext cx="2742480" cy="364320"/>
          </a:xfrm>
          <a:prstGeom prst="rect">
            <a:avLst/>
          </a:prstGeom>
          <a:noFill/>
          <a:ln w="0">
            <a:noFill/>
          </a:ln>
        </p:spPr>
        <p:txBody>
          <a:bodyPr lIns="91440" tIns="45720" rIns="91440" bIns="45720" anchor="ctr">
            <a:noAutofit/>
          </a:bodyPr>
          <a:lstStyle>
            <a:lvl1pPr indent="0" algn="r" defTabSz="457200">
              <a:lnSpc>
                <a:spcPct val="100000"/>
              </a:lnSpc>
              <a:buNone/>
              <a:tabLst>
                <a:tab pos="0" algn="l"/>
              </a:tabLst>
              <a:defRPr lang="en-GB" sz="1200" b="0" strike="noStrike" spc="-1">
                <a:solidFill>
                  <a:schemeClr val="dk1">
                    <a:tint val="75000"/>
                  </a:schemeClr>
                </a:solidFill>
                <a:latin typeface="Calibri"/>
              </a:defRPr>
            </a:lvl1pPr>
          </a:lstStyle>
          <a:p>
            <a:pPr indent="0" algn="r" defTabSz="457200">
              <a:lnSpc>
                <a:spcPct val="100000"/>
              </a:lnSpc>
              <a:buNone/>
              <a:tabLst>
                <a:tab pos="0" algn="l"/>
              </a:tabLst>
            </a:pPr>
            <a:fld id="{3F5C3A69-66FD-4F11-9B59-A2F0B69364BB}" type="slidenum">
              <a:rPr lang="en-GB" sz="1200" b="0" strike="noStrike" spc="-1">
                <a:solidFill>
                  <a:schemeClr val="dk1">
                    <a:tint val="75000"/>
                  </a:schemeClr>
                </a:solidFill>
                <a:latin typeface="Calibri"/>
              </a:rPr>
              <a:t>8</a:t>
            </a:fld>
            <a:endParaRPr lang="en-GB" sz="1200" b="0" strike="noStrike" spc="-1">
              <a:solidFill>
                <a:srgbClr val="000000"/>
              </a:solidFill>
              <a:latin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PlaceHolder 1"/>
          <p:cNvSpPr>
            <a:spLocks noGrp="1"/>
          </p:cNvSpPr>
          <p:nvPr>
            <p:ph type="title"/>
          </p:nvPr>
        </p:nvSpPr>
        <p:spPr>
          <a:xfrm>
            <a:off x="1080000" y="540000"/>
            <a:ext cx="10406160" cy="674640"/>
          </a:xfrm>
          <a:prstGeom prst="rect">
            <a:avLst/>
          </a:prstGeom>
          <a:noFill/>
          <a:ln w="0">
            <a:noFill/>
          </a:ln>
        </p:spPr>
        <p:txBody>
          <a:bodyPr lIns="91440" tIns="45720" rIns="91440" bIns="45720" anchor="ctr">
            <a:noAutofit/>
          </a:bodyPr>
          <a:lstStyle/>
          <a:p>
            <a:pPr indent="0" defTabSz="914400">
              <a:lnSpc>
                <a:spcPct val="90000"/>
              </a:lnSpc>
              <a:buNone/>
            </a:pPr>
            <a:r>
              <a:rPr lang="en-GB" sz="3400" b="1" strike="noStrike" spc="-1">
                <a:solidFill>
                  <a:schemeClr val="accent5"/>
                </a:solidFill>
                <a:highlight>
                  <a:srgbClr val="FFFFFF"/>
                </a:highlight>
                <a:latin typeface="DK Longreach"/>
                <a:ea typeface="Times New Roman"/>
              </a:rPr>
              <a:t>Labour’s</a:t>
            </a:r>
            <a:r>
              <a:rPr lang="en-GB" sz="3400" b="1" strike="noStrike" spc="-1">
                <a:solidFill>
                  <a:schemeClr val="dk1"/>
                </a:solidFill>
                <a:highlight>
                  <a:srgbClr val="FFFFFF"/>
                </a:highlight>
                <a:latin typeface="DK Longreach"/>
                <a:ea typeface="Times New Roman"/>
              </a:rPr>
              <a:t> position on nuclear weapons</a:t>
            </a:r>
            <a:endParaRPr lang="en-US" sz="3400" b="0" strike="noStrike" spc="-1">
              <a:solidFill>
                <a:schemeClr val="dk1"/>
              </a:solidFill>
              <a:latin typeface="Calibri"/>
            </a:endParaRPr>
          </a:p>
        </p:txBody>
      </p:sp>
      <p:sp>
        <p:nvSpPr>
          <p:cNvPr id="117" name="PlaceHolder 2"/>
          <p:cNvSpPr>
            <a:spLocks noGrp="1"/>
          </p:cNvSpPr>
          <p:nvPr>
            <p:ph/>
          </p:nvPr>
        </p:nvSpPr>
        <p:spPr>
          <a:xfrm>
            <a:off x="901874" y="1306800"/>
            <a:ext cx="9897766" cy="5049360"/>
          </a:xfrm>
          <a:prstGeom prst="rect">
            <a:avLst/>
          </a:prstGeom>
          <a:noFill/>
          <a:ln w="0">
            <a:noFill/>
          </a:ln>
        </p:spPr>
        <p:txBody>
          <a:bodyPr lIns="91440" tIns="45720" rIns="91440" bIns="45720" anchor="t">
            <a:normAutofit fontScale="93333"/>
          </a:bodyPr>
          <a:lstStyle/>
          <a:p>
            <a:pPr indent="0" defTabSz="914400">
              <a:lnSpc>
                <a:spcPct val="107000"/>
              </a:lnSpc>
              <a:spcBef>
                <a:spcPts val="1191"/>
              </a:spcBef>
              <a:spcAft>
                <a:spcPts val="992"/>
              </a:spcAft>
              <a:buNone/>
              <a:tabLst>
                <a:tab pos="0" algn="l"/>
              </a:tabLst>
            </a:pPr>
            <a:r>
              <a:rPr lang="en-GB" sz="2000" b="0" strike="noStrike" spc="-1" dirty="0">
                <a:solidFill>
                  <a:schemeClr val="dk1"/>
                </a:solidFill>
                <a:highlight>
                  <a:srgbClr val="FFFFFF"/>
                </a:highlight>
                <a:latin typeface="Arial" panose="020B0604020202020204" pitchFamily="34" charset="0"/>
                <a:ea typeface="Times New Roman"/>
                <a:cs typeface="Arial" panose="020B0604020202020204" pitchFamily="34" charset="0"/>
              </a:rPr>
              <a:t>“ Our commitment to the UK’s nuclear deterrent is absolute. It is a vital safeguard for the UK and our NATO allies. As the party that founded NATO, we maintain our unshakeable commitment to the alliance, and we will apply a NATO test to major defence programmes to ensure we meet our obligations in full. </a:t>
            </a:r>
            <a:endParaRPr lang="en-US" sz="2000" b="0" strike="noStrike" spc="-1" dirty="0">
              <a:solidFill>
                <a:schemeClr val="dk1"/>
              </a:solidFill>
              <a:latin typeface="Arial" panose="020B0604020202020204" pitchFamily="34" charset="0"/>
              <a:cs typeface="Arial" panose="020B0604020202020204" pitchFamily="34" charset="0"/>
            </a:endParaRPr>
          </a:p>
          <a:p>
            <a:pPr indent="0" defTabSz="914400">
              <a:lnSpc>
                <a:spcPct val="107000"/>
              </a:lnSpc>
              <a:spcBef>
                <a:spcPts val="1191"/>
              </a:spcBef>
              <a:spcAft>
                <a:spcPts val="992"/>
              </a:spcAft>
              <a:buNone/>
              <a:tabLst>
                <a:tab pos="0" algn="l"/>
              </a:tabLst>
            </a:pPr>
            <a:r>
              <a:rPr lang="en-GB" sz="2000" b="0" strike="noStrike" spc="-1" dirty="0">
                <a:solidFill>
                  <a:schemeClr val="dk1"/>
                </a:solidFill>
                <a:highlight>
                  <a:srgbClr val="FFFFFF"/>
                </a:highlight>
                <a:latin typeface="Arial" panose="020B0604020202020204" pitchFamily="34" charset="0"/>
                <a:ea typeface="Times New Roman"/>
                <a:cs typeface="Arial" panose="020B0604020202020204" pitchFamily="34" charset="0"/>
              </a:rPr>
              <a:t>In recent years, threats to our safety and security have multiplied and diversified.  To ensure the UK is fully prepared to deal with these interconnected threats, Labour will conduct a Strategic Defence Review within our first year in government, and we will set out the path to spending 2.5 per cent of GDP on defence. “</a:t>
            </a:r>
            <a:endParaRPr lang="en-US" sz="2000" b="0" strike="noStrike" spc="-1" dirty="0">
              <a:solidFill>
                <a:schemeClr val="dk1"/>
              </a:solidFill>
              <a:latin typeface="Arial" panose="020B0604020202020204" pitchFamily="34" charset="0"/>
              <a:cs typeface="Arial" panose="020B0604020202020204" pitchFamily="34" charset="0"/>
            </a:endParaRPr>
          </a:p>
          <a:p>
            <a:pPr indent="0" defTabSz="914400">
              <a:lnSpc>
                <a:spcPct val="107000"/>
              </a:lnSpc>
              <a:spcBef>
                <a:spcPts val="1191"/>
              </a:spcBef>
              <a:spcAft>
                <a:spcPts val="992"/>
              </a:spcAft>
              <a:buNone/>
              <a:tabLst>
                <a:tab pos="0" algn="l"/>
              </a:tabLst>
            </a:pPr>
            <a:r>
              <a:rPr lang="en-GB" sz="1900" strike="noStrike" spc="-1" dirty="0">
                <a:solidFill>
                  <a:schemeClr val="dk1"/>
                </a:solidFill>
                <a:latin typeface="Arial" panose="020B0604020202020204" pitchFamily="34" charset="0"/>
                <a:ea typeface="Times New Roman"/>
                <a:cs typeface="Arial" panose="020B0604020202020204" pitchFamily="34" charset="0"/>
              </a:rPr>
              <a:t>🔗 </a:t>
            </a:r>
            <a:r>
              <a:rPr lang="en-GB" sz="1900" u="sng" strike="noStrike" spc="-1" dirty="0">
                <a:solidFill>
                  <a:schemeClr val="dk1"/>
                </a:solidFill>
                <a:uFillTx/>
                <a:latin typeface="Arial" panose="020B0604020202020204" pitchFamily="34" charset="0"/>
                <a:ea typeface="Times New Roman"/>
                <a:cs typeface="Arial" panose="020B0604020202020204" pitchFamily="34" charset="0"/>
                <a:hlinkClick r:id="rId2"/>
              </a:rPr>
              <a:t>https://www.gov.uk/government/news/this-labour-government-will-have-a-nato-first-defence-strategy-article-by-the-foreign-secretary-and-defence-secretary</a:t>
            </a:r>
            <a:endParaRPr lang="en-US" sz="1900" strike="noStrike" spc="-1" dirty="0">
              <a:solidFill>
                <a:schemeClr val="dk1"/>
              </a:solidFill>
              <a:latin typeface="Arial" panose="020B0604020202020204" pitchFamily="34" charset="0"/>
              <a:cs typeface="Arial" panose="020B0604020202020204" pitchFamily="34" charset="0"/>
            </a:endParaRPr>
          </a:p>
          <a:p>
            <a:pPr indent="0" defTabSz="914400">
              <a:lnSpc>
                <a:spcPct val="107000"/>
              </a:lnSpc>
              <a:spcBef>
                <a:spcPts val="1191"/>
              </a:spcBef>
              <a:spcAft>
                <a:spcPts val="992"/>
              </a:spcAft>
              <a:buNone/>
              <a:tabLst>
                <a:tab pos="0" algn="l"/>
              </a:tabLst>
            </a:pPr>
            <a:r>
              <a:rPr lang="en-GB" sz="2000" b="0" strike="noStrike" spc="-1" dirty="0">
                <a:solidFill>
                  <a:schemeClr val="dk1"/>
                </a:solidFill>
                <a:latin typeface="Arial" panose="020B0604020202020204" pitchFamily="34" charset="0"/>
                <a:ea typeface="Times New Roman"/>
                <a:cs typeface="Arial" panose="020B0604020202020204" pitchFamily="34" charset="0"/>
              </a:rPr>
              <a:t>(The Scottish Labour Party’s position on Nuclear Weapons currently aligns with the Labour Government’s position quoted above).</a:t>
            </a:r>
            <a:r>
              <a:rPr sz="2000" dirty="0">
                <a:latin typeface="Arial" panose="020B0604020202020204" pitchFamily="34" charset="0"/>
                <a:cs typeface="Arial" panose="020B0604020202020204" pitchFamily="34" charset="0"/>
              </a:rPr>
              <a:t/>
            </a:r>
            <a:br>
              <a:rPr sz="2000" dirty="0">
                <a:latin typeface="Arial" panose="020B0604020202020204" pitchFamily="34" charset="0"/>
                <a:cs typeface="Arial" panose="020B0604020202020204" pitchFamily="34" charset="0"/>
              </a:rPr>
            </a:br>
            <a:endParaRPr lang="en-US" sz="2000" b="0" strike="noStrike" spc="-1" dirty="0">
              <a:solidFill>
                <a:schemeClr val="dk1"/>
              </a:solidFill>
              <a:latin typeface="Arial" panose="020B0604020202020204" pitchFamily="34" charset="0"/>
              <a:cs typeface="Arial" panose="020B0604020202020204" pitchFamily="34" charset="0"/>
            </a:endParaRPr>
          </a:p>
        </p:txBody>
      </p:sp>
      <p:sp>
        <p:nvSpPr>
          <p:cNvPr id="118" name="PlaceHolder 3"/>
          <p:cNvSpPr>
            <a:spLocks noGrp="1"/>
          </p:cNvSpPr>
          <p:nvPr>
            <p:ph type="sldNum" idx="18"/>
          </p:nvPr>
        </p:nvSpPr>
        <p:spPr>
          <a:xfrm>
            <a:off x="8610480" y="6356520"/>
            <a:ext cx="2742480" cy="364320"/>
          </a:xfrm>
          <a:prstGeom prst="rect">
            <a:avLst/>
          </a:prstGeom>
          <a:noFill/>
          <a:ln w="0">
            <a:noFill/>
          </a:ln>
        </p:spPr>
        <p:txBody>
          <a:bodyPr lIns="91440" tIns="45720" rIns="91440" bIns="45720" anchor="ctr">
            <a:noAutofit/>
          </a:bodyPr>
          <a:lstStyle>
            <a:lvl1pPr indent="0" algn="r" defTabSz="457200">
              <a:lnSpc>
                <a:spcPct val="100000"/>
              </a:lnSpc>
              <a:buNone/>
              <a:tabLst>
                <a:tab pos="0" algn="l"/>
              </a:tabLst>
              <a:defRPr lang="en-GB" sz="1200" b="0" strike="noStrike" spc="-1">
                <a:solidFill>
                  <a:schemeClr val="dk1">
                    <a:tint val="75000"/>
                  </a:schemeClr>
                </a:solidFill>
                <a:latin typeface="Calibri"/>
              </a:defRPr>
            </a:lvl1pPr>
          </a:lstStyle>
          <a:p>
            <a:pPr indent="0" algn="r" defTabSz="457200">
              <a:lnSpc>
                <a:spcPct val="100000"/>
              </a:lnSpc>
              <a:buNone/>
              <a:tabLst>
                <a:tab pos="0" algn="l"/>
              </a:tabLst>
            </a:pPr>
            <a:fld id="{249F23F3-E880-4612-8C4D-098BFCBAFF74}" type="slidenum">
              <a:rPr lang="en-GB" sz="1200" b="0" strike="noStrike" spc="-1">
                <a:solidFill>
                  <a:schemeClr val="dk1">
                    <a:tint val="75000"/>
                  </a:schemeClr>
                </a:solidFill>
                <a:latin typeface="Calibri"/>
              </a:rPr>
              <a:t>9</a:t>
            </a:fld>
            <a:endParaRPr lang="en-GB" sz="1200" b="0" strike="noStrike" spc="-1">
              <a:solidFill>
                <a:srgbClr val="000000"/>
              </a:solidFill>
              <a:latin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theme/theme1.xml><?xml version="1.0" encoding="utf-8"?>
<a:theme xmlns:a="http://schemas.openxmlformats.org/drawingml/2006/main" name="Office 2013 - 2022 Theme">
  <a:themeElements>
    <a:clrScheme name="Office 2013 - 2022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2.xml><?xml version="1.0" encoding="utf-8"?>
<a:theme xmlns:a="http://schemas.openxmlformats.org/drawingml/2006/main" name="Office 2013 - 2022 Theme">
  <a:themeElements>
    <a:clrScheme name="Office 2013 - 2022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3.xml><?xml version="1.0" encoding="utf-8"?>
<a:theme xmlns:a="http://schemas.openxmlformats.org/drawingml/2006/main"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2013 - 2022 Theme</Template>
  <TotalTime>1649</TotalTime>
  <Words>1103</Words>
  <Application>Microsoft Office PowerPoint</Application>
  <PresentationFormat>Widescreen</PresentationFormat>
  <Paragraphs>106</Paragraphs>
  <Slides>12</Slides>
  <Notes>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12</vt:i4>
      </vt:variant>
    </vt:vector>
  </HeadingPairs>
  <TitlesOfParts>
    <vt:vector size="23" baseType="lpstr">
      <vt:lpstr>DK Longreach</vt:lpstr>
      <vt:lpstr>Calibri</vt:lpstr>
      <vt:lpstr>DejaVu Sans</vt:lpstr>
      <vt:lpstr>Symbol</vt:lpstr>
      <vt:lpstr>Times New Roman</vt:lpstr>
      <vt:lpstr>Calibri Light</vt:lpstr>
      <vt:lpstr>Arial</vt:lpstr>
      <vt:lpstr>Wingdings</vt:lpstr>
      <vt:lpstr>Microsoft YaHei</vt:lpstr>
      <vt:lpstr>Office 2013 - 2022 Theme</vt:lpstr>
      <vt:lpstr>Office 2013 - 2022 Theme</vt:lpstr>
      <vt:lpstr>The Scottish Election   Nuclear Weapons Debate</vt:lpstr>
      <vt:lpstr>UK and Scottish Governments disagree</vt:lpstr>
      <vt:lpstr>Devolved or Reserved?</vt:lpstr>
      <vt:lpstr>Defence - a Reserved Power</vt:lpstr>
      <vt:lpstr>PowerPoint Presentation</vt:lpstr>
      <vt:lpstr>PowerPoint Presentation</vt:lpstr>
      <vt:lpstr>Conservatives' Position on nuclear weapons</vt:lpstr>
      <vt:lpstr>Scottish Greens’ position on nuclear weapons</vt:lpstr>
      <vt:lpstr>Labour’s position on nuclear weapons</vt:lpstr>
      <vt:lpstr>Liberal Democrats’ position on nuclear weapons</vt:lpstr>
      <vt:lpstr>The SNP’S position on nuclear weapons</vt:lpstr>
      <vt:lpstr>Comparison Table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a general Election?</dc:title>
  <dc:subject/>
  <dc:creator>S. Skirving</dc:creator>
  <dc:description/>
  <cp:lastModifiedBy>Microsoft account</cp:lastModifiedBy>
  <cp:revision>70</cp:revision>
  <cp:lastPrinted>2024-05-26T18:47:06Z</cp:lastPrinted>
  <dcterms:created xsi:type="dcterms:W3CDTF">2023-11-26T13:11:30Z</dcterms:created>
  <dcterms:modified xsi:type="dcterms:W3CDTF">2026-04-02T15:08:14Z</dcterms:modified>
  <dc:language>en-GB</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Notes">
    <vt:i4>5</vt:i4>
  </property>
  <property fmtid="{D5CDD505-2E9C-101B-9397-08002B2CF9AE}" pid="4" name="PresentationFormat">
    <vt:lpwstr>Widescreen</vt:lpwstr>
  </property>
  <property fmtid="{D5CDD505-2E9C-101B-9397-08002B2CF9AE}" pid="5" name="Slides">
    <vt:i4>12</vt:i4>
  </property>
</Properties>
</file>