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20" Type="http://schemas.openxmlformats.org/officeDocument/2006/relationships/slide" Target="slides/slide1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slide" Target="slides/slide32.xml"/><Relationship Id="rId14" Type="http://schemas.openxmlformats.org/officeDocument/2006/relationships/slide" Target="slides/slide9.xml"/><Relationship Id="rId36" Type="http://schemas.openxmlformats.org/officeDocument/2006/relationships/slide" Target="slides/slide31.xml"/><Relationship Id="rId17" Type="http://schemas.openxmlformats.org/officeDocument/2006/relationships/slide" Target="slides/slide12.xml"/><Relationship Id="rId39" Type="http://schemas.openxmlformats.org/officeDocument/2006/relationships/slide" Target="slides/slide34.xml"/><Relationship Id="rId16" Type="http://schemas.openxmlformats.org/officeDocument/2006/relationships/slide" Target="slides/slide11.xml"/><Relationship Id="rId38" Type="http://schemas.openxmlformats.org/officeDocument/2006/relationships/slide" Target="slides/slide33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145fb404dbe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145fb404db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145fb404dbe_0_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145fb404dbe_0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145fb404dbe_0_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145fb404dbe_0_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145fb404dbe_0_2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145fb404dbe_0_2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145fb404dbe_0_2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145fb404dbe_0_2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145fb404dbe_0_2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145fb404dbe_0_2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145fb404dbe_0_2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145fb404dbe_0_2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ff22cdfa1c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ff22cdfa1c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ff22cdfa1c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ff22cdfa1c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ff22cdfa1c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ff22cdfa1c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ff22cdfa1c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ff22cdfa1c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145fb404dbe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145fb404dbe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145fb404dbe_0_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145fb404dbe_0_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145fb404dbe_0_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145fb404dbe_0_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145fb404dbe_0_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145fb404dbe_0_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145fb404dbe_0_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145fb404dbe_0_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145fb404dbe_0_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145fb404dbe_0_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145fb404dbe_0_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145fb404dbe_0_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145fb404dbe_0_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145fb404dbe_0_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145fb404dbe_0_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Google Shape;235;g145fb404dbe_0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145fb404dbe_0_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" name="Google Shape;242;g145fb404dbe_0_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145fb404dbe_0_1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145fb404dbe_0_1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145fb404dbe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145fb404dbe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145fb404dbe_0_1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" name="Google Shape;256;g145fb404dbe_0_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145fb404dbe_0_1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145fb404dbe_0_1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145fb404dbe_0_1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" name="Google Shape;270;g145fb404dbe_0_1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145fb404dbe_0_1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7" name="Google Shape;277;g145fb404dbe_0_1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145fb404dbe_0_1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145fb404dbe_0_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145fb404dbe_0_1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1" name="Google Shape;291;g145fb404dbe_0_1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145fb404dbe_0_1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Google Shape;298;g145fb404dbe_0_1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145fb404dbe_0_1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5" name="Google Shape;305;g145fb404dbe_0_1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145fb404dbe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145fb404dbe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145fb404dbe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145fb404dbe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145fb404dbe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145fb404dbe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145fb404dbe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145fb404dbe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145fb404dbe_0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145fb404dbe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145fb404dbe_0_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145fb404dbe_0_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8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2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8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3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2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0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5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4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0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7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3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5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5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7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4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0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9.jp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6.jp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8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jpg"/><Relationship Id="rId4" Type="http://schemas.openxmlformats.org/officeDocument/2006/relationships/hyperlink" Target="http://drive.google.com/file/d/1vMdrsXGdJL4XUp-29tx9hP2LeXIkH9Oe/view" TargetMode="External"/><Relationship Id="rId5" Type="http://schemas.openxmlformats.org/officeDocument/2006/relationships/image" Target="../media/image1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32.jp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36.jp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27.jp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34.jp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31.jp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33.jp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35.jp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38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1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9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1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p2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20" name="Google Shape;120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p2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27" name="Google Shape;127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2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34" name="Google Shape;134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p2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41" name="Google Shape;141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2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48" name="Google Shape;148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2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55" name="Google Shape;155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2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62" name="Google Shape;162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2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69" name="Google Shape;169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3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3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76" name="Google Shape;176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3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3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83" name="Google Shape;183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" name="Google Shape;62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63" name="Google Shape;6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3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p3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90" name="Google Shape;190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3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" name="Google Shape;196;p3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97" name="Google Shape;197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3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" name="Google Shape;203;p3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04" name="Google Shape;204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3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" name="Google Shape;210;p3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11" name="Google Shape;211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3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Google Shape;217;p3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18" name="Google Shape;218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3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" name="Google Shape;224;p3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25" name="Google Shape;225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3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" name="Google Shape;231;p3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32" name="Google Shape;232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3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" name="Google Shape;238;p3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39" name="Google Shape;239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12"/>
            <a:ext cx="9144000" cy="51435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4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" name="Google Shape;245;p4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46" name="Google Shape;246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4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" name="Google Shape;252;p4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53" name="Google Shape;253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" name="Google Shape;69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70" name="Google Shape;70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15" title="trident-576p.mov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969638" y="1016775"/>
            <a:ext cx="5204725" cy="3903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4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9" name="Google Shape;259;p4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60" name="Google Shape;260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4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6" name="Google Shape;266;p4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67" name="Google Shape;267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4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3" name="Google Shape;273;p4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74" name="Google Shape;274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4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0" name="Google Shape;280;p4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81" name="Google Shape;281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4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7" name="Google Shape;287;p4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88" name="Google Shape;288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4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4" name="Google Shape;294;p4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95" name="Google Shape;295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4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1" name="Google Shape;301;p4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302" name="Google Shape;302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4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8" name="Google Shape;308;p4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309" name="Google Shape;309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" name="Google Shape;77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78" name="Google Shape;7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" name="Google Shape;84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85" name="Google Shape;85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92" name="Google Shape;92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99" name="Google Shape;99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06" name="Google Shape;106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2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13" name="Google Shape;113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