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4" d="100"/>
          <a:sy n="44" d="100"/>
        </p:scale>
        <p:origin x="48" y="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C84BDD-EDAE-65ED-A413-ABAB9F646A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EC4AED1-10F0-5879-013A-B552C51491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BBADC00-7FF3-7DCF-E245-8A5691AFF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9029-1A25-49A6-8E58-F18E11DB0C75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C96379-8375-545F-14BA-904651407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8A410E-4126-EB76-63D1-B91CE9797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AB3C-698C-4F25-B32C-055DB055F0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68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3D3B4A-228F-E225-28DC-602D5F1E0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FA03DAA-CB18-E681-01E4-3587385F3D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88643F3-2345-2A13-B1BA-C3DCB013D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9029-1A25-49A6-8E58-F18E11DB0C75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F02D7B-0984-517B-283E-EC72656EE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E72E26D-ADDE-99FC-0249-45E104C6F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AB3C-698C-4F25-B32C-055DB055F0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13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0B53F1E-6E87-A4F1-5F50-88276F96BC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13AB91B-95BC-F0AA-EC34-E9B5B5950F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3F8AE2-0A79-52F7-5D0D-FB7A7058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9029-1A25-49A6-8E58-F18E11DB0C75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B041C7-18BC-E959-F402-483AC754F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0126166-5E79-EA70-C671-406F17A7A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AB3C-698C-4F25-B32C-055DB055F0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059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FED5F2-F4CF-998A-DD52-47BBA4813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BFD013B-9D07-77A0-DD22-3FDC0BCDA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110DDD2-19C5-EDF7-46CF-68B4312B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9029-1A25-49A6-8E58-F18E11DB0C75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5CA5BC3-83EE-9C7F-E5E3-7DDAE3CC2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051BBD-759D-6C18-B59A-F9369CEDE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AB3C-698C-4F25-B32C-055DB055F0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773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22CEE3-CE8C-19F2-E95D-7F70CB34E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E214A0-0618-9B86-E5D4-612DFA9797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50C1FE7-5E97-436D-EC22-F01B931D9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9029-1A25-49A6-8E58-F18E11DB0C75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0CAA13-FE34-5B19-5AE5-D2C906988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A885F52-3990-7E97-9B3B-0901051F2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AB3C-698C-4F25-B32C-055DB055F0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086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C55721-BD31-2C09-25B2-DDCF2CA94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2CEB335-AD54-EDB5-8610-1271F29646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4F8E479-7720-E831-162F-C9D8837E1A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A0C6026-5783-4F79-4312-F02DBB989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9029-1A25-49A6-8E58-F18E11DB0C75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F9C1CA9-E459-2451-D4A5-7DDF0D405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7F1BAD4-9287-9B83-7A42-0634A7778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AB3C-698C-4F25-B32C-055DB055F0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448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48D12D-F532-B1D3-D307-D4C6FDD11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005FAF5-B66C-3CF1-16AA-519FE1A409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76F1A52-0B51-FFEC-5010-E119202D4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AAA480B-3987-163D-FE8F-6A6187B230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6DEB735-3404-4158-F04F-B4A2B3EB9A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8BEC60D-9E83-8DA5-B742-470257A83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9029-1A25-49A6-8E58-F18E11DB0C75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3ACF00A-A1AC-78E4-1F7B-9690E660D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1871D0E-A676-D557-C72B-1C17B054D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AB3C-698C-4F25-B32C-055DB055F0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711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439AB8-6B61-EB46-3D15-EE0DD8B99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978634E-85DC-5A4C-1679-9CC21425F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9029-1A25-49A6-8E58-F18E11DB0C75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8B1CDC-29B4-DEC0-98F4-15C16BBC5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7F24960-71C1-1FEB-4EDD-6D7022D5B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AB3C-698C-4F25-B32C-055DB055F0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667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D83C878-5AD4-43D6-360B-8AAF18EB7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9029-1A25-49A6-8E58-F18E11DB0C75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D57C16D-CA97-0015-B5B4-92ADFDEC1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2D813CF-7F54-92D2-EEEC-DB06D76FB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AB3C-698C-4F25-B32C-055DB055F0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039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3D7015-7EA7-7AC0-B1A2-4EC674512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E35F28-D7D1-6F61-F6BB-36FF8A08F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C0580AE-7ADE-E4D9-D6D0-26201C7476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A1A139E-CB6A-DE57-F0E6-FF4550A60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9029-1A25-49A6-8E58-F18E11DB0C75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B287F22-D02E-D798-C706-A51F3B699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E92D817-CE94-FFC3-B39B-33DF07ECB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AB3C-698C-4F25-B32C-055DB055F0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082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180F7C-C61A-6D95-33B2-4E70463A0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017AC64-08A7-3DB8-3A00-79F61E9804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D43C8AB-6CC2-8997-AE39-705106BAD4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6E3599-F02C-532B-EA39-486CEF979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F9029-1A25-49A6-8E58-F18E11DB0C75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618906A-19CA-00D9-8631-CA2734722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84A6A84-E1A4-E55E-0E23-B63546703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AB3C-698C-4F25-B32C-055DB055F0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064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C97FA06-3742-B2AB-E4F1-58AA834C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85544BC-7C71-8D9F-0CF7-394DFA382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E639602-2E67-516B-2F86-5151EBB3D8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F9029-1A25-49A6-8E58-F18E11DB0C75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6214106-E84F-52BB-89AD-B656732589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757D52-C2D4-6FCB-9095-AB47BF9DD3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FAB3C-698C-4F25-B32C-055DB055F0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534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xmlns="" id="{17718681-A12E-49D6-9925-DD7C68176D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FBD77573-9EF2-4C35-8285-A1CF6FBB0E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ADAC6D-C500-34EC-ED9D-3C5E97775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2096" y="522514"/>
            <a:ext cx="5827389" cy="5622175"/>
          </a:xfrm>
        </p:spPr>
        <p:txBody>
          <a:bodyPr anchor="ctr">
            <a:normAutofit/>
          </a:bodyPr>
          <a:lstStyle/>
          <a:p>
            <a:pPr marL="0" lvl="0" indent="0">
              <a:spcBef>
                <a:spcPts val="500"/>
              </a:spcBef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Israel is an officially declared nuclear weapons state.</a:t>
            </a:r>
            <a:endParaRPr lang="en-GB" sz="18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spcBef>
                <a:spcPts val="500"/>
              </a:spcBef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</a:p>
          <a:p>
            <a:pPr marL="0" lvl="0" indent="0">
              <a:spcBef>
                <a:spcPts val="500"/>
              </a:spcBef>
              <a:spcAft>
                <a:spcPts val="800"/>
              </a:spcAft>
              <a:buNone/>
              <a:tabLst>
                <a:tab pos="457200" algn="l"/>
              </a:tabLst>
            </a:pPr>
            <a:endParaRPr lang="en-GB" sz="1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spcBef>
                <a:spcPts val="500"/>
              </a:spcBef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Which of the following statements is true about Israel's nuclear weapons policy?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lvl="1" indent="0"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Israel has openly admitted to having nuclear weapons.</a:t>
            </a:r>
          </a:p>
          <a:p>
            <a:pPr marL="457200" lvl="1" indent="0"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Israel follows a policy of "nuclear ambiguity," neither confirming nor denying possession of nuclear weapons.</a:t>
            </a:r>
          </a:p>
          <a:p>
            <a:pPr marL="457200" lvl="1" indent="0"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Israel has signed the Nuclear Non-Proliferation Treaty (NPT).</a:t>
            </a:r>
          </a:p>
          <a:p>
            <a:pPr marL="457200" lvl="1" indent="0"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Israel uses nuclear weapons regularly in conflicts.</a:t>
            </a:r>
          </a:p>
          <a:p>
            <a:pPr marL="0" indent="0">
              <a:buNone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64902FA-CCD6-B455-E76B-756DA7CC053A}"/>
              </a:ext>
            </a:extLst>
          </p:cNvPr>
          <p:cNvSpPr txBox="1"/>
          <p:nvPr/>
        </p:nvSpPr>
        <p:spPr>
          <a:xfrm>
            <a:off x="7610191" y="1321257"/>
            <a:ext cx="65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FD7B334-D1CA-3D11-9FB9-C7FF058934C8}"/>
              </a:ext>
            </a:extLst>
          </p:cNvPr>
          <p:cNvSpPr txBox="1"/>
          <p:nvPr/>
        </p:nvSpPr>
        <p:spPr>
          <a:xfrm>
            <a:off x="8924641" y="1321257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276111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5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" presetID="15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xmlns="" id="{A0339EE9-5436-4860-BBFC-7CD7C90DBA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AA770EBD-5B77-46EC-BF58-EF27ACD6B4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54295" y="0"/>
            <a:ext cx="7537705" cy="6858000"/>
          </a:xfrm>
          <a:custGeom>
            <a:avLst/>
            <a:gdLst>
              <a:gd name="connsiteX0" fmla="*/ 1008599 w 7299977"/>
              <a:gd name="connsiteY0" fmla="*/ 0 h 6858000"/>
              <a:gd name="connsiteX1" fmla="*/ 4420653 w 7299977"/>
              <a:gd name="connsiteY1" fmla="*/ 0 h 6858000"/>
              <a:gd name="connsiteX2" fmla="*/ 5511704 w 7299977"/>
              <a:gd name="connsiteY2" fmla="*/ 0 h 6858000"/>
              <a:gd name="connsiteX3" fmla="*/ 7299977 w 7299977"/>
              <a:gd name="connsiteY3" fmla="*/ 0 h 6858000"/>
              <a:gd name="connsiteX4" fmla="*/ 7299977 w 7299977"/>
              <a:gd name="connsiteY4" fmla="*/ 6858000 h 6858000"/>
              <a:gd name="connsiteX5" fmla="*/ 5511704 w 7299977"/>
              <a:gd name="connsiteY5" fmla="*/ 6858000 h 6858000"/>
              <a:gd name="connsiteX6" fmla="*/ 4420653 w 7299977"/>
              <a:gd name="connsiteY6" fmla="*/ 6858000 h 6858000"/>
              <a:gd name="connsiteX7" fmla="*/ 1592997 w 7299977"/>
              <a:gd name="connsiteY7" fmla="*/ 6858000 h 6858000"/>
              <a:gd name="connsiteX8" fmla="*/ 1232473 w 7299977"/>
              <a:gd name="connsiteY8" fmla="*/ 6658805 h 6858000"/>
              <a:gd name="connsiteX9" fmla="*/ 1075471 w 7299977"/>
              <a:gd name="connsiteY9" fmla="*/ 6431153 h 6858000"/>
              <a:gd name="connsiteX10" fmla="*/ 1020229 w 7299977"/>
              <a:gd name="connsiteY10" fmla="*/ 6367127 h 6858000"/>
              <a:gd name="connsiteX11" fmla="*/ 883579 w 7299977"/>
              <a:gd name="connsiteY11" fmla="*/ 6281757 h 6858000"/>
              <a:gd name="connsiteX12" fmla="*/ 645167 w 7299977"/>
              <a:gd name="connsiteY12" fmla="*/ 6100347 h 6858000"/>
              <a:gd name="connsiteX13" fmla="*/ 732391 w 7299977"/>
              <a:gd name="connsiteY13" fmla="*/ 6057663 h 6858000"/>
              <a:gd name="connsiteX14" fmla="*/ 985339 w 7299977"/>
              <a:gd name="connsiteY14" fmla="*/ 6167932 h 6858000"/>
              <a:gd name="connsiteX15" fmla="*/ 1168509 w 7299977"/>
              <a:gd name="connsiteY15" fmla="*/ 6196388 h 6858000"/>
              <a:gd name="connsiteX16" fmla="*/ 909746 w 7299977"/>
              <a:gd name="connsiteY16" fmla="*/ 6004307 h 6858000"/>
              <a:gd name="connsiteX17" fmla="*/ 659704 w 7299977"/>
              <a:gd name="connsiteY17" fmla="*/ 5755314 h 6858000"/>
              <a:gd name="connsiteX18" fmla="*/ 851597 w 7299977"/>
              <a:gd name="connsiteY18" fmla="*/ 5801555 h 6858000"/>
              <a:gd name="connsiteX19" fmla="*/ 860319 w 7299977"/>
              <a:gd name="connsiteY19" fmla="*/ 5769542 h 6858000"/>
              <a:gd name="connsiteX20" fmla="*/ 691686 w 7299977"/>
              <a:gd name="connsiteY20" fmla="*/ 5474306 h 6858000"/>
              <a:gd name="connsiteX21" fmla="*/ 610278 w 7299977"/>
              <a:gd name="connsiteY21" fmla="*/ 5353367 h 6858000"/>
              <a:gd name="connsiteX22" fmla="*/ 238123 w 7299977"/>
              <a:gd name="connsiteY22" fmla="*/ 4994104 h 6858000"/>
              <a:gd name="connsiteX23" fmla="*/ 592833 w 7299977"/>
              <a:gd name="connsiteY23" fmla="*/ 5154171 h 6858000"/>
              <a:gd name="connsiteX24" fmla="*/ 226494 w 7299977"/>
              <a:gd name="connsiteY24" fmla="*/ 4805580 h 6858000"/>
              <a:gd name="connsiteX25" fmla="*/ 49139 w 7299977"/>
              <a:gd name="connsiteY25" fmla="*/ 4677526 h 6858000"/>
              <a:gd name="connsiteX26" fmla="*/ 5527 w 7299977"/>
              <a:gd name="connsiteY26" fmla="*/ 4602828 h 6858000"/>
              <a:gd name="connsiteX27" fmla="*/ 84029 w 7299977"/>
              <a:gd name="connsiteY27" fmla="*/ 4585042 h 6858000"/>
              <a:gd name="connsiteX28" fmla="*/ 325347 w 7299977"/>
              <a:gd name="connsiteY28" fmla="*/ 4613499 h 6858000"/>
              <a:gd name="connsiteX29" fmla="*/ 25879 w 7299977"/>
              <a:gd name="connsiteY29" fmla="*/ 4378734 h 6858000"/>
              <a:gd name="connsiteX30" fmla="*/ 249753 w 7299977"/>
              <a:gd name="connsiteY30" fmla="*/ 4414305 h 6858000"/>
              <a:gd name="connsiteX31" fmla="*/ 313718 w 7299977"/>
              <a:gd name="connsiteY31" fmla="*/ 4321821 h 6858000"/>
              <a:gd name="connsiteX32" fmla="*/ 418386 w 7299977"/>
              <a:gd name="connsiteY32" fmla="*/ 4172424 h 6858000"/>
              <a:gd name="connsiteX33" fmla="*/ 491072 w 7299977"/>
              <a:gd name="connsiteY33" fmla="*/ 4090612 h 6858000"/>
              <a:gd name="connsiteX34" fmla="*/ 520147 w 7299977"/>
              <a:gd name="connsiteY34" fmla="*/ 3827390 h 6858000"/>
              <a:gd name="connsiteX35" fmla="*/ 459090 w 7299977"/>
              <a:gd name="connsiteY35" fmla="*/ 3539269 h 6858000"/>
              <a:gd name="connsiteX36" fmla="*/ 290458 w 7299977"/>
              <a:gd name="connsiteY36" fmla="*/ 3393429 h 6858000"/>
              <a:gd name="connsiteX37" fmla="*/ 339884 w 7299977"/>
              <a:gd name="connsiteY37" fmla="*/ 3229805 h 6858000"/>
              <a:gd name="connsiteX38" fmla="*/ 697501 w 7299977"/>
              <a:gd name="connsiteY38" fmla="*/ 3329402 h 6858000"/>
              <a:gd name="connsiteX39" fmla="*/ 165437 w 7299977"/>
              <a:gd name="connsiteY39" fmla="*/ 2941684 h 6858000"/>
              <a:gd name="connsiteX40" fmla="*/ 255568 w 7299977"/>
              <a:gd name="connsiteY40" fmla="*/ 2923898 h 6858000"/>
              <a:gd name="connsiteX41" fmla="*/ 578296 w 7299977"/>
              <a:gd name="connsiteY41" fmla="*/ 2703362 h 6858000"/>
              <a:gd name="connsiteX42" fmla="*/ 595740 w 7299977"/>
              <a:gd name="connsiteY42" fmla="*/ 2692689 h 6858000"/>
              <a:gd name="connsiteX43" fmla="*/ 650982 w 7299977"/>
              <a:gd name="connsiteY43" fmla="*/ 2553965 h 6858000"/>
              <a:gd name="connsiteX44" fmla="*/ 825429 w 7299977"/>
              <a:gd name="connsiteY44" fmla="*/ 2532623 h 6858000"/>
              <a:gd name="connsiteX45" fmla="*/ 970802 w 7299977"/>
              <a:gd name="connsiteY45" fmla="*/ 2564636 h 6858000"/>
              <a:gd name="connsiteX46" fmla="*/ 1127805 w 7299977"/>
              <a:gd name="connsiteY46" fmla="*/ 2525509 h 6858000"/>
              <a:gd name="connsiteX47" fmla="*/ 1267362 w 7299977"/>
              <a:gd name="connsiteY47" fmla="*/ 2543294 h 6858000"/>
              <a:gd name="connsiteX48" fmla="*/ 1386568 w 7299977"/>
              <a:gd name="connsiteY48" fmla="*/ 2518395 h 6858000"/>
              <a:gd name="connsiteX49" fmla="*/ 1270270 w 7299977"/>
              <a:gd name="connsiteY49" fmla="*/ 2401012 h 6858000"/>
              <a:gd name="connsiteX50" fmla="*/ 1107453 w 7299977"/>
              <a:gd name="connsiteY50" fmla="*/ 2401012 h 6858000"/>
              <a:gd name="connsiteX51" fmla="*/ 991154 w 7299977"/>
              <a:gd name="connsiteY51" fmla="*/ 2326314 h 6858000"/>
              <a:gd name="connsiteX52" fmla="*/ 880671 w 7299977"/>
              <a:gd name="connsiteY52" fmla="*/ 2191146 h 6858000"/>
              <a:gd name="connsiteX53" fmla="*/ 491072 w 7299977"/>
              <a:gd name="connsiteY53" fmla="*/ 1974165 h 6858000"/>
              <a:gd name="connsiteX54" fmla="*/ 421293 w 7299977"/>
              <a:gd name="connsiteY54" fmla="*/ 1892353 h 6858000"/>
              <a:gd name="connsiteX55" fmla="*/ 1531941 w 7299977"/>
              <a:gd name="connsiteY55" fmla="*/ 2208931 h 6858000"/>
              <a:gd name="connsiteX56" fmla="*/ 1188861 w 7299977"/>
              <a:gd name="connsiteY56" fmla="*/ 2077320 h 6858000"/>
              <a:gd name="connsiteX57" fmla="*/ 1421458 w 7299977"/>
              <a:gd name="connsiteY57" fmla="*/ 2102219 h 6858000"/>
              <a:gd name="connsiteX58" fmla="*/ 1549386 w 7299977"/>
              <a:gd name="connsiteY58" fmla="*/ 2013292 h 6858000"/>
              <a:gd name="connsiteX59" fmla="*/ 1549386 w 7299977"/>
              <a:gd name="connsiteY59" fmla="*/ 1984836 h 6858000"/>
              <a:gd name="connsiteX60" fmla="*/ 1453440 w 7299977"/>
              <a:gd name="connsiteY60" fmla="*/ 1903025 h 6858000"/>
              <a:gd name="connsiteX61" fmla="*/ 1398198 w 7299977"/>
              <a:gd name="connsiteY61" fmla="*/ 1849668 h 6858000"/>
              <a:gd name="connsiteX62" fmla="*/ 1247011 w 7299977"/>
              <a:gd name="connsiteY62" fmla="*/ 1657587 h 6858000"/>
              <a:gd name="connsiteX63" fmla="*/ 1354586 w 7299977"/>
              <a:gd name="connsiteY63" fmla="*/ 1636245 h 6858000"/>
              <a:gd name="connsiteX64" fmla="*/ 1395290 w 7299977"/>
              <a:gd name="connsiteY64" fmla="*/ 1597117 h 6858000"/>
              <a:gd name="connsiteX65" fmla="*/ 1366216 w 7299977"/>
              <a:gd name="connsiteY65" fmla="*/ 1540204 h 6858000"/>
              <a:gd name="connsiteX66" fmla="*/ 1031858 w 7299977"/>
              <a:gd name="connsiteY66" fmla="*/ 1365909 h 6858000"/>
              <a:gd name="connsiteX67" fmla="*/ 1005692 w 7299977"/>
              <a:gd name="connsiteY67" fmla="*/ 1230741 h 6858000"/>
              <a:gd name="connsiteX68" fmla="*/ 1069655 w 7299977"/>
              <a:gd name="connsiteY68" fmla="*/ 1209399 h 6858000"/>
              <a:gd name="connsiteX69" fmla="*/ 1142342 w 7299977"/>
              <a:gd name="connsiteY69" fmla="*/ 1220069 h 6858000"/>
              <a:gd name="connsiteX70" fmla="*/ 1084193 w 7299977"/>
              <a:gd name="connsiteY70" fmla="*/ 1113358 h 6858000"/>
              <a:gd name="connsiteX71" fmla="*/ 848689 w 7299977"/>
              <a:gd name="connsiteY71" fmla="*/ 1006647 h 6858000"/>
              <a:gd name="connsiteX72" fmla="*/ 805077 w 7299977"/>
              <a:gd name="connsiteY72" fmla="*/ 949734 h 6858000"/>
              <a:gd name="connsiteX73" fmla="*/ 863226 w 7299977"/>
              <a:gd name="connsiteY73" fmla="*/ 921277 h 6858000"/>
              <a:gd name="connsiteX74" fmla="*/ 906838 w 7299977"/>
              <a:gd name="connsiteY74" fmla="*/ 910606 h 6858000"/>
              <a:gd name="connsiteX75" fmla="*/ 5527 w 7299977"/>
              <a:gd name="connsiteY75" fmla="*/ 465975 h 6858000"/>
              <a:gd name="connsiteX76" fmla="*/ 209049 w 7299977"/>
              <a:gd name="connsiteY76" fmla="*/ 462417 h 6858000"/>
              <a:gd name="connsiteX77" fmla="*/ 409664 w 7299977"/>
              <a:gd name="connsiteY77" fmla="*/ 533558 h 6858000"/>
              <a:gd name="connsiteX78" fmla="*/ 621908 w 7299977"/>
              <a:gd name="connsiteY78" fmla="*/ 522887 h 6858000"/>
              <a:gd name="connsiteX79" fmla="*/ 822522 w 7299977"/>
              <a:gd name="connsiteY79" fmla="*/ 558458 h 6858000"/>
              <a:gd name="connsiteX80" fmla="*/ 996969 w 7299977"/>
              <a:gd name="connsiteY80" fmla="*/ 558458 h 6858000"/>
              <a:gd name="connsiteX81" fmla="*/ 834151 w 7299977"/>
              <a:gd name="connsiteY81" fmla="*/ 505101 h 6858000"/>
              <a:gd name="connsiteX82" fmla="*/ 773095 w 7299977"/>
              <a:gd name="connsiteY82" fmla="*/ 416176 h 6858000"/>
              <a:gd name="connsiteX83" fmla="*/ 793447 w 7299977"/>
              <a:gd name="connsiteY83" fmla="*/ 334364 h 6858000"/>
              <a:gd name="connsiteX84" fmla="*/ 860319 w 7299977"/>
              <a:gd name="connsiteY84" fmla="*/ 359262 h 6858000"/>
              <a:gd name="connsiteX85" fmla="*/ 938820 w 7299977"/>
              <a:gd name="connsiteY85" fmla="*/ 451747 h 6858000"/>
              <a:gd name="connsiteX86" fmla="*/ 956265 w 7299977"/>
              <a:gd name="connsiteY86" fmla="*/ 394834 h 6858000"/>
              <a:gd name="connsiteX87" fmla="*/ 1002784 w 7299977"/>
              <a:gd name="connsiteY87" fmla="*/ 352148 h 6858000"/>
              <a:gd name="connsiteX88" fmla="*/ 1270270 w 7299977"/>
              <a:gd name="connsiteY88" fmla="*/ 373491 h 6858000"/>
              <a:gd name="connsiteX89" fmla="*/ 1092915 w 7299977"/>
              <a:gd name="connsiteY89" fmla="*/ 192082 h 6858000"/>
              <a:gd name="connsiteX90" fmla="*/ 979525 w 7299977"/>
              <a:gd name="connsiteY90" fmla="*/ 163625 h 6858000"/>
              <a:gd name="connsiteX91" fmla="*/ 953358 w 7299977"/>
              <a:gd name="connsiteY91" fmla="*/ 88927 h 6858000"/>
              <a:gd name="connsiteX92" fmla="*/ 1005692 w 7299977"/>
              <a:gd name="connsiteY92" fmla="*/ 71141 h 6858000"/>
              <a:gd name="connsiteX93" fmla="*/ 1267362 w 7299977"/>
              <a:gd name="connsiteY93" fmla="*/ 135168 h 6858000"/>
              <a:gd name="connsiteX94" fmla="*/ 1310975 w 7299977"/>
              <a:gd name="connsiteY94" fmla="*/ 110269 h 6858000"/>
              <a:gd name="connsiteX95" fmla="*/ 1008599 w 7299977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7299977" h="6858000">
                <a:moveTo>
                  <a:pt x="1008599" y="0"/>
                </a:moveTo>
                <a:lnTo>
                  <a:pt x="4420653" y="0"/>
                </a:lnTo>
                <a:lnTo>
                  <a:pt x="5511704" y="0"/>
                </a:lnTo>
                <a:lnTo>
                  <a:pt x="7299977" y="0"/>
                </a:lnTo>
                <a:lnTo>
                  <a:pt x="7299977" y="6858000"/>
                </a:lnTo>
                <a:lnTo>
                  <a:pt x="5511704" y="6858000"/>
                </a:lnTo>
                <a:lnTo>
                  <a:pt x="4420653" y="6858000"/>
                </a:lnTo>
                <a:lnTo>
                  <a:pt x="1592997" y="6858000"/>
                </a:lnTo>
                <a:cubicBezTo>
                  <a:pt x="1473792" y="6786859"/>
                  <a:pt x="1360401" y="6701489"/>
                  <a:pt x="1232473" y="6658805"/>
                </a:cubicBezTo>
                <a:cubicBezTo>
                  <a:pt x="1145250" y="6630349"/>
                  <a:pt x="1060933" y="6580550"/>
                  <a:pt x="1075471" y="6431153"/>
                </a:cubicBezTo>
                <a:cubicBezTo>
                  <a:pt x="1078378" y="6388469"/>
                  <a:pt x="1055118" y="6356456"/>
                  <a:pt x="1020229" y="6367127"/>
                </a:cubicBezTo>
                <a:cubicBezTo>
                  <a:pt x="953358" y="6388469"/>
                  <a:pt x="921375" y="6327999"/>
                  <a:pt x="883579" y="6281757"/>
                </a:cubicBezTo>
                <a:cubicBezTo>
                  <a:pt x="816707" y="6199945"/>
                  <a:pt x="752743" y="6114575"/>
                  <a:pt x="645167" y="6100347"/>
                </a:cubicBezTo>
                <a:cubicBezTo>
                  <a:pt x="665519" y="6036320"/>
                  <a:pt x="700408" y="6043434"/>
                  <a:pt x="732391" y="6057663"/>
                </a:cubicBezTo>
                <a:cubicBezTo>
                  <a:pt x="816707" y="6093234"/>
                  <a:pt x="901023" y="6132361"/>
                  <a:pt x="985339" y="6167932"/>
                </a:cubicBezTo>
                <a:cubicBezTo>
                  <a:pt x="1040581" y="6189274"/>
                  <a:pt x="1095822" y="6221287"/>
                  <a:pt x="1168509" y="6196388"/>
                </a:cubicBezTo>
                <a:cubicBezTo>
                  <a:pt x="1104545" y="6068335"/>
                  <a:pt x="996969" y="6043434"/>
                  <a:pt x="909746" y="6004307"/>
                </a:cubicBezTo>
                <a:cubicBezTo>
                  <a:pt x="802169" y="5954508"/>
                  <a:pt x="738206" y="5862025"/>
                  <a:pt x="659704" y="5755314"/>
                </a:cubicBezTo>
                <a:cubicBezTo>
                  <a:pt x="738206" y="5726858"/>
                  <a:pt x="787632" y="5805112"/>
                  <a:pt x="851597" y="5801555"/>
                </a:cubicBezTo>
                <a:cubicBezTo>
                  <a:pt x="854504" y="5790884"/>
                  <a:pt x="860319" y="5769542"/>
                  <a:pt x="860319" y="5769542"/>
                </a:cubicBezTo>
                <a:cubicBezTo>
                  <a:pt x="755650" y="5712629"/>
                  <a:pt x="709132" y="5605917"/>
                  <a:pt x="691686" y="5474306"/>
                </a:cubicBezTo>
                <a:cubicBezTo>
                  <a:pt x="685872" y="5406721"/>
                  <a:pt x="648075" y="5385379"/>
                  <a:pt x="610278" y="5353367"/>
                </a:cubicBezTo>
                <a:cubicBezTo>
                  <a:pt x="482350" y="5243097"/>
                  <a:pt x="345700" y="5143500"/>
                  <a:pt x="238123" y="4994104"/>
                </a:cubicBezTo>
                <a:cubicBezTo>
                  <a:pt x="363144" y="5011889"/>
                  <a:pt x="461997" y="5111487"/>
                  <a:pt x="592833" y="5154171"/>
                </a:cubicBezTo>
                <a:cubicBezTo>
                  <a:pt x="488165" y="4990547"/>
                  <a:pt x="351514" y="4905177"/>
                  <a:pt x="226494" y="4805580"/>
                </a:cubicBezTo>
                <a:cubicBezTo>
                  <a:pt x="168344" y="4759339"/>
                  <a:pt x="116011" y="4702425"/>
                  <a:pt x="49139" y="4677526"/>
                </a:cubicBezTo>
                <a:cubicBezTo>
                  <a:pt x="25879" y="4670412"/>
                  <a:pt x="-14826" y="4652628"/>
                  <a:pt x="5527" y="4602828"/>
                </a:cubicBezTo>
                <a:cubicBezTo>
                  <a:pt x="22972" y="4560144"/>
                  <a:pt x="54954" y="4574373"/>
                  <a:pt x="84029" y="4585042"/>
                </a:cubicBezTo>
                <a:cubicBezTo>
                  <a:pt x="153807" y="4613499"/>
                  <a:pt x="229401" y="4613499"/>
                  <a:pt x="325347" y="4613499"/>
                </a:cubicBezTo>
                <a:cubicBezTo>
                  <a:pt x="243939" y="4478331"/>
                  <a:pt x="95658" y="4521016"/>
                  <a:pt x="25879" y="4378734"/>
                </a:cubicBezTo>
                <a:cubicBezTo>
                  <a:pt x="113103" y="4353835"/>
                  <a:pt x="179975" y="4403633"/>
                  <a:pt x="249753" y="4414305"/>
                </a:cubicBezTo>
                <a:cubicBezTo>
                  <a:pt x="313718" y="4424975"/>
                  <a:pt x="328254" y="4400076"/>
                  <a:pt x="313718" y="4321821"/>
                </a:cubicBezTo>
                <a:cubicBezTo>
                  <a:pt x="290458" y="4200882"/>
                  <a:pt x="325347" y="4140411"/>
                  <a:pt x="418386" y="4172424"/>
                </a:cubicBezTo>
                <a:cubicBezTo>
                  <a:pt x="505609" y="4204438"/>
                  <a:pt x="514332" y="4158196"/>
                  <a:pt x="491072" y="4090612"/>
                </a:cubicBezTo>
                <a:cubicBezTo>
                  <a:pt x="456183" y="3991015"/>
                  <a:pt x="493979" y="3912759"/>
                  <a:pt x="520147" y="3827390"/>
                </a:cubicBezTo>
                <a:cubicBezTo>
                  <a:pt x="560851" y="3699337"/>
                  <a:pt x="543407" y="3635309"/>
                  <a:pt x="459090" y="3539269"/>
                </a:cubicBezTo>
                <a:cubicBezTo>
                  <a:pt x="409664" y="3485914"/>
                  <a:pt x="360236" y="3439672"/>
                  <a:pt x="290458" y="3393429"/>
                </a:cubicBezTo>
                <a:cubicBezTo>
                  <a:pt x="450368" y="3368530"/>
                  <a:pt x="284643" y="3283162"/>
                  <a:pt x="339884" y="3229805"/>
                </a:cubicBezTo>
                <a:cubicBezTo>
                  <a:pt x="453275" y="3208463"/>
                  <a:pt x="543407" y="3379202"/>
                  <a:pt x="697501" y="3329402"/>
                </a:cubicBezTo>
                <a:cubicBezTo>
                  <a:pt x="511425" y="3183563"/>
                  <a:pt x="302087" y="3137322"/>
                  <a:pt x="165437" y="2941684"/>
                </a:cubicBezTo>
                <a:cubicBezTo>
                  <a:pt x="197419" y="2899000"/>
                  <a:pt x="229401" y="2941684"/>
                  <a:pt x="255568" y="2923898"/>
                </a:cubicBezTo>
                <a:cubicBezTo>
                  <a:pt x="255568" y="2913227"/>
                  <a:pt x="560851" y="2980812"/>
                  <a:pt x="578296" y="2703362"/>
                </a:cubicBezTo>
                <a:cubicBezTo>
                  <a:pt x="584111" y="2703362"/>
                  <a:pt x="589926" y="2703362"/>
                  <a:pt x="595740" y="2692689"/>
                </a:cubicBezTo>
                <a:cubicBezTo>
                  <a:pt x="627722" y="2653563"/>
                  <a:pt x="598648" y="2561080"/>
                  <a:pt x="650982" y="2553965"/>
                </a:cubicBezTo>
                <a:cubicBezTo>
                  <a:pt x="709132" y="2546851"/>
                  <a:pt x="764373" y="2514837"/>
                  <a:pt x="825429" y="2532623"/>
                </a:cubicBezTo>
                <a:cubicBezTo>
                  <a:pt x="871949" y="2546851"/>
                  <a:pt x="921375" y="2564636"/>
                  <a:pt x="970802" y="2564636"/>
                </a:cubicBezTo>
                <a:cubicBezTo>
                  <a:pt x="1023136" y="2564636"/>
                  <a:pt x="1095822" y="2685576"/>
                  <a:pt x="1127805" y="2525509"/>
                </a:cubicBezTo>
                <a:cubicBezTo>
                  <a:pt x="1127805" y="2518395"/>
                  <a:pt x="1217936" y="2536181"/>
                  <a:pt x="1267362" y="2543294"/>
                </a:cubicBezTo>
                <a:cubicBezTo>
                  <a:pt x="1308067" y="2550408"/>
                  <a:pt x="1357494" y="2582422"/>
                  <a:pt x="1386568" y="2518395"/>
                </a:cubicBezTo>
                <a:cubicBezTo>
                  <a:pt x="1401105" y="2479267"/>
                  <a:pt x="1331326" y="2408126"/>
                  <a:pt x="1270270" y="2401012"/>
                </a:cubicBezTo>
                <a:cubicBezTo>
                  <a:pt x="1215029" y="2393898"/>
                  <a:pt x="1159787" y="2386784"/>
                  <a:pt x="1107453" y="2401012"/>
                </a:cubicBezTo>
                <a:cubicBezTo>
                  <a:pt x="1043489" y="2418796"/>
                  <a:pt x="1008599" y="2390340"/>
                  <a:pt x="991154" y="2326314"/>
                </a:cubicBezTo>
                <a:cubicBezTo>
                  <a:pt x="970802" y="2258731"/>
                  <a:pt x="933005" y="2223159"/>
                  <a:pt x="880671" y="2191146"/>
                </a:cubicBezTo>
                <a:cubicBezTo>
                  <a:pt x="752743" y="2112891"/>
                  <a:pt x="630630" y="2020407"/>
                  <a:pt x="491072" y="1974165"/>
                </a:cubicBezTo>
                <a:cubicBezTo>
                  <a:pt x="464905" y="1967051"/>
                  <a:pt x="432923" y="1952823"/>
                  <a:pt x="421293" y="1892353"/>
                </a:cubicBezTo>
                <a:cubicBezTo>
                  <a:pt x="799262" y="1984836"/>
                  <a:pt x="1142342" y="2223159"/>
                  <a:pt x="1531941" y="2208931"/>
                </a:cubicBezTo>
                <a:cubicBezTo>
                  <a:pt x="1427272" y="2134233"/>
                  <a:pt x="1302252" y="2130676"/>
                  <a:pt x="1188861" y="2077320"/>
                </a:cubicBezTo>
                <a:cubicBezTo>
                  <a:pt x="1270270" y="2038192"/>
                  <a:pt x="1345864" y="2080877"/>
                  <a:pt x="1421458" y="2102219"/>
                </a:cubicBezTo>
                <a:cubicBezTo>
                  <a:pt x="1485422" y="2120004"/>
                  <a:pt x="1543571" y="2123562"/>
                  <a:pt x="1549386" y="2013292"/>
                </a:cubicBezTo>
                <a:cubicBezTo>
                  <a:pt x="1549386" y="2002622"/>
                  <a:pt x="1549386" y="1995507"/>
                  <a:pt x="1549386" y="1984836"/>
                </a:cubicBezTo>
                <a:cubicBezTo>
                  <a:pt x="1526126" y="1938595"/>
                  <a:pt x="1494144" y="1917252"/>
                  <a:pt x="1453440" y="1903025"/>
                </a:cubicBezTo>
                <a:cubicBezTo>
                  <a:pt x="1430180" y="1895910"/>
                  <a:pt x="1398198" y="1881683"/>
                  <a:pt x="1398198" y="1849668"/>
                </a:cubicBezTo>
                <a:cubicBezTo>
                  <a:pt x="1401105" y="1728729"/>
                  <a:pt x="1322604" y="1693158"/>
                  <a:pt x="1247011" y="1657587"/>
                </a:cubicBezTo>
                <a:cubicBezTo>
                  <a:pt x="1287715" y="1597117"/>
                  <a:pt x="1322604" y="1639802"/>
                  <a:pt x="1354586" y="1636245"/>
                </a:cubicBezTo>
                <a:cubicBezTo>
                  <a:pt x="1374939" y="1632688"/>
                  <a:pt x="1395290" y="1629132"/>
                  <a:pt x="1395290" y="1597117"/>
                </a:cubicBezTo>
                <a:cubicBezTo>
                  <a:pt x="1395290" y="1572219"/>
                  <a:pt x="1386568" y="1540204"/>
                  <a:pt x="1366216" y="1540204"/>
                </a:cubicBezTo>
                <a:cubicBezTo>
                  <a:pt x="1238288" y="1536647"/>
                  <a:pt x="1165601" y="1365909"/>
                  <a:pt x="1031858" y="1365909"/>
                </a:cubicBezTo>
                <a:cubicBezTo>
                  <a:pt x="950450" y="1365909"/>
                  <a:pt x="1072563" y="1269868"/>
                  <a:pt x="1005692" y="1230741"/>
                </a:cubicBezTo>
                <a:cubicBezTo>
                  <a:pt x="991154" y="1220069"/>
                  <a:pt x="1046396" y="1205842"/>
                  <a:pt x="1069655" y="1209399"/>
                </a:cubicBezTo>
                <a:cubicBezTo>
                  <a:pt x="1092915" y="1212955"/>
                  <a:pt x="1113268" y="1237855"/>
                  <a:pt x="1142342" y="1220069"/>
                </a:cubicBezTo>
                <a:cubicBezTo>
                  <a:pt x="1156879" y="1156043"/>
                  <a:pt x="1119082" y="1131144"/>
                  <a:pt x="1084193" y="1113358"/>
                </a:cubicBezTo>
                <a:cubicBezTo>
                  <a:pt x="1008599" y="1070674"/>
                  <a:pt x="933005" y="1020875"/>
                  <a:pt x="848689" y="1006647"/>
                </a:cubicBezTo>
                <a:cubicBezTo>
                  <a:pt x="819615" y="1003089"/>
                  <a:pt x="802169" y="985305"/>
                  <a:pt x="805077" y="949734"/>
                </a:cubicBezTo>
                <a:cubicBezTo>
                  <a:pt x="810892" y="903491"/>
                  <a:pt x="839967" y="917720"/>
                  <a:pt x="863226" y="921277"/>
                </a:cubicBezTo>
                <a:cubicBezTo>
                  <a:pt x="877764" y="924835"/>
                  <a:pt x="892301" y="935506"/>
                  <a:pt x="906838" y="910606"/>
                </a:cubicBezTo>
                <a:cubicBezTo>
                  <a:pt x="566666" y="658055"/>
                  <a:pt x="386404" y="672284"/>
                  <a:pt x="5527" y="465975"/>
                </a:cubicBezTo>
                <a:cubicBezTo>
                  <a:pt x="89843" y="426847"/>
                  <a:pt x="150900" y="455303"/>
                  <a:pt x="209049" y="462417"/>
                </a:cubicBezTo>
                <a:cubicBezTo>
                  <a:pt x="354422" y="480203"/>
                  <a:pt x="264290" y="512216"/>
                  <a:pt x="409664" y="533558"/>
                </a:cubicBezTo>
                <a:cubicBezTo>
                  <a:pt x="479443" y="544229"/>
                  <a:pt x="543407" y="579800"/>
                  <a:pt x="621908" y="522887"/>
                </a:cubicBezTo>
                <a:cubicBezTo>
                  <a:pt x="674242" y="483759"/>
                  <a:pt x="758558" y="526444"/>
                  <a:pt x="822522" y="558458"/>
                </a:cubicBezTo>
                <a:cubicBezTo>
                  <a:pt x="874856" y="586915"/>
                  <a:pt x="927190" y="594028"/>
                  <a:pt x="996969" y="558458"/>
                </a:cubicBezTo>
                <a:cubicBezTo>
                  <a:pt x="933005" y="537116"/>
                  <a:pt x="883579" y="519330"/>
                  <a:pt x="834151" y="505101"/>
                </a:cubicBezTo>
                <a:cubicBezTo>
                  <a:pt x="793447" y="494431"/>
                  <a:pt x="770187" y="469532"/>
                  <a:pt x="773095" y="416176"/>
                </a:cubicBezTo>
                <a:cubicBezTo>
                  <a:pt x="773095" y="387720"/>
                  <a:pt x="764373" y="348592"/>
                  <a:pt x="793447" y="334364"/>
                </a:cubicBezTo>
                <a:cubicBezTo>
                  <a:pt x="816707" y="320135"/>
                  <a:pt x="848689" y="334364"/>
                  <a:pt x="860319" y="359262"/>
                </a:cubicBezTo>
                <a:cubicBezTo>
                  <a:pt x="874856" y="405504"/>
                  <a:pt x="889393" y="448189"/>
                  <a:pt x="938820" y="451747"/>
                </a:cubicBezTo>
                <a:cubicBezTo>
                  <a:pt x="1005692" y="458860"/>
                  <a:pt x="967894" y="430405"/>
                  <a:pt x="956265" y="394834"/>
                </a:cubicBezTo>
                <a:cubicBezTo>
                  <a:pt x="944635" y="355706"/>
                  <a:pt x="979525" y="345034"/>
                  <a:pt x="1002784" y="352148"/>
                </a:cubicBezTo>
                <a:cubicBezTo>
                  <a:pt x="1090008" y="384162"/>
                  <a:pt x="1180139" y="327250"/>
                  <a:pt x="1270270" y="373491"/>
                </a:cubicBezTo>
                <a:cubicBezTo>
                  <a:pt x="1247011" y="259665"/>
                  <a:pt x="1197583" y="209867"/>
                  <a:pt x="1092915" y="192082"/>
                </a:cubicBezTo>
                <a:cubicBezTo>
                  <a:pt x="1055118" y="188525"/>
                  <a:pt x="1014414" y="195638"/>
                  <a:pt x="979525" y="163625"/>
                </a:cubicBezTo>
                <a:cubicBezTo>
                  <a:pt x="959172" y="145839"/>
                  <a:pt x="938820" y="124497"/>
                  <a:pt x="953358" y="88927"/>
                </a:cubicBezTo>
                <a:cubicBezTo>
                  <a:pt x="962080" y="64027"/>
                  <a:pt x="985339" y="64027"/>
                  <a:pt x="1005692" y="71141"/>
                </a:cubicBezTo>
                <a:cubicBezTo>
                  <a:pt x="1090008" y="110269"/>
                  <a:pt x="1180139" y="120941"/>
                  <a:pt x="1267362" y="135168"/>
                </a:cubicBezTo>
                <a:cubicBezTo>
                  <a:pt x="1281900" y="138725"/>
                  <a:pt x="1296437" y="145839"/>
                  <a:pt x="1310975" y="110269"/>
                </a:cubicBezTo>
                <a:cubicBezTo>
                  <a:pt x="1209214" y="78255"/>
                  <a:pt x="1110360" y="35571"/>
                  <a:pt x="1008599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58AF69-84F1-57E3-E09A-54787E7E1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3713" y="413656"/>
            <a:ext cx="5682343" cy="6204857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What is the main goal of having nuclear weapons according to many countries</a:t>
            </a:r>
            <a:r>
              <a:rPr lang="en-GB" sz="1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a</a:t>
            </a: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use them in </a:t>
            </a: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battle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b) To scare other </a:t>
            </a: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countries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As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means of deterrence to prevent 		    </a:t>
            </a: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To generate </a:t>
            </a: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electricity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8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en-GB" sz="1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Despite Israel’s possible possession of nuclear weapons, which of the following wars still took place in the region?</a:t>
            </a: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800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(Choose all that apply)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Font typeface="+mj-lt"/>
              <a:buAutoNum type="alphaLcParenR"/>
            </a:pP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Yom Kippur War (1973)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Font typeface="+mj-lt"/>
              <a:buAutoNum type="alphaLcParenR"/>
            </a:pP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Lebanon War (1982)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Font typeface="+mj-lt"/>
              <a:buAutoNum type="alphaLcParenR"/>
            </a:pP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Gulf War (1990-1991)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Font typeface="+mj-lt"/>
              <a:buAutoNum type="alphaLcParenR"/>
            </a:pP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Israel-Gaza conflicts (2008, 2014)</a:t>
            </a:r>
            <a:endParaRPr lang="en-GB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09133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5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5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5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6A8AAC95-3719-4BCD-B710-4160043D92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73A6D7BA-50E4-42FE-A0E3-FC42B7EC43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" y="2767722"/>
            <a:ext cx="3021543" cy="1532055"/>
          </a:xfrm>
          <a:custGeom>
            <a:avLst/>
            <a:gdLst>
              <a:gd name="connsiteX0" fmla="*/ 3021543 w 3021543"/>
              <a:gd name="connsiteY0" fmla="*/ 0 h 1532055"/>
              <a:gd name="connsiteX1" fmla="*/ 2963800 w 3021543"/>
              <a:gd name="connsiteY1" fmla="*/ 7730 h 1532055"/>
              <a:gd name="connsiteX2" fmla="*/ 2793803 w 3021543"/>
              <a:gd name="connsiteY2" fmla="*/ 25704 h 1532055"/>
              <a:gd name="connsiteX3" fmla="*/ 2414348 w 3021543"/>
              <a:gd name="connsiteY3" fmla="*/ 31695 h 1532055"/>
              <a:gd name="connsiteX4" fmla="*/ 2091558 w 3021543"/>
              <a:gd name="connsiteY4" fmla="*/ 29298 h 1532055"/>
              <a:gd name="connsiteX5" fmla="*/ 1645319 w 3021543"/>
              <a:gd name="connsiteY5" fmla="*/ 30497 h 1532055"/>
              <a:gd name="connsiteX6" fmla="*/ 1243602 w 3021543"/>
              <a:gd name="connsiteY6" fmla="*/ 64048 h 1532055"/>
              <a:gd name="connsiteX7" fmla="*/ 753851 w 3021543"/>
              <a:gd name="connsiteY7" fmla="*/ 61651 h 1532055"/>
              <a:gd name="connsiteX8" fmla="*/ 465465 w 3021543"/>
              <a:gd name="connsiteY8" fmla="*/ 123960 h 1532055"/>
              <a:gd name="connsiteX9" fmla="*/ 546416 w 3021543"/>
              <a:gd name="connsiteY9" fmla="*/ 145529 h 1532055"/>
              <a:gd name="connsiteX10" fmla="*/ 689091 w 3021543"/>
              <a:gd name="connsiteY10" fmla="*/ 192260 h 1532055"/>
              <a:gd name="connsiteX11" fmla="*/ 704269 w 3021543"/>
              <a:gd name="connsiteY11" fmla="*/ 222217 h 1532055"/>
              <a:gd name="connsiteX12" fmla="*/ 683020 w 3021543"/>
              <a:gd name="connsiteY12" fmla="*/ 236595 h 1532055"/>
              <a:gd name="connsiteX13" fmla="*/ 621295 w 3021543"/>
              <a:gd name="connsiteY13" fmla="*/ 264155 h 1532055"/>
              <a:gd name="connsiteX14" fmla="*/ 848968 w 3021543"/>
              <a:gd name="connsiteY14" fmla="*/ 304896 h 1532055"/>
              <a:gd name="connsiteX15" fmla="*/ 768018 w 3021543"/>
              <a:gd name="connsiteY15" fmla="*/ 330059 h 1532055"/>
              <a:gd name="connsiteX16" fmla="*/ 684032 w 3021543"/>
              <a:gd name="connsiteY16" fmla="*/ 348032 h 1532055"/>
              <a:gd name="connsiteX17" fmla="*/ 592962 w 3021543"/>
              <a:gd name="connsiteY17" fmla="*/ 361213 h 1532055"/>
              <a:gd name="connsiteX18" fmla="*/ 509988 w 3021543"/>
              <a:gd name="connsiteY18" fmla="*/ 387575 h 1532055"/>
              <a:gd name="connsiteX19" fmla="*/ 726531 w 3021543"/>
              <a:gd name="connsiteY19" fmla="*/ 398359 h 1532055"/>
              <a:gd name="connsiteX20" fmla="*/ 614212 w 3021543"/>
              <a:gd name="connsiteY20" fmla="*/ 422324 h 1532055"/>
              <a:gd name="connsiteX21" fmla="*/ 522131 w 3021543"/>
              <a:gd name="connsiteY21" fmla="*/ 453478 h 1532055"/>
              <a:gd name="connsiteX22" fmla="*/ 457370 w 3021543"/>
              <a:gd name="connsiteY22" fmla="*/ 467857 h 1532055"/>
              <a:gd name="connsiteX23" fmla="*/ 388562 w 3021543"/>
              <a:gd name="connsiteY23" fmla="*/ 471452 h 1532055"/>
              <a:gd name="connsiteX24" fmla="*/ 372372 w 3021543"/>
              <a:gd name="connsiteY24" fmla="*/ 494218 h 1532055"/>
              <a:gd name="connsiteX25" fmla="*/ 393622 w 3021543"/>
              <a:gd name="connsiteY25" fmla="*/ 518184 h 1532055"/>
              <a:gd name="connsiteX26" fmla="*/ 426002 w 3021543"/>
              <a:gd name="connsiteY26" fmla="*/ 520580 h 1532055"/>
              <a:gd name="connsiteX27" fmla="*/ 619271 w 3021543"/>
              <a:gd name="connsiteY27" fmla="*/ 526571 h 1532055"/>
              <a:gd name="connsiteX28" fmla="*/ 0 w 3021543"/>
              <a:gd name="connsiteY28" fmla="*/ 579294 h 1532055"/>
              <a:gd name="connsiteX29" fmla="*/ 83986 w 3021543"/>
              <a:gd name="connsiteY29" fmla="*/ 611647 h 1532055"/>
              <a:gd name="connsiteX30" fmla="*/ 112319 w 3021543"/>
              <a:gd name="connsiteY30" fmla="*/ 700317 h 1532055"/>
              <a:gd name="connsiteX31" fmla="*/ 215531 w 3021543"/>
              <a:gd name="connsiteY31" fmla="*/ 750643 h 1532055"/>
              <a:gd name="connsiteX32" fmla="*/ 282315 w 3021543"/>
              <a:gd name="connsiteY32" fmla="*/ 768617 h 1532055"/>
              <a:gd name="connsiteX33" fmla="*/ 435109 w 3021543"/>
              <a:gd name="connsiteY33" fmla="*/ 794979 h 1532055"/>
              <a:gd name="connsiteX34" fmla="*/ 457370 w 3021543"/>
              <a:gd name="connsiteY34" fmla="*/ 838116 h 1532055"/>
              <a:gd name="connsiteX35" fmla="*/ 476596 w 3021543"/>
              <a:gd name="connsiteY35" fmla="*/ 886046 h 1532055"/>
              <a:gd name="connsiteX36" fmla="*/ 517071 w 3021543"/>
              <a:gd name="connsiteY36" fmla="*/ 917200 h 1532055"/>
              <a:gd name="connsiteX37" fmla="*/ 202377 w 3021543"/>
              <a:gd name="connsiteY37" fmla="*/ 912407 h 1532055"/>
              <a:gd name="connsiteX38" fmla="*/ 557546 w 3021543"/>
              <a:gd name="connsiteY38" fmla="*/ 1013060 h 1532055"/>
              <a:gd name="connsiteX39" fmla="*/ 526178 w 3021543"/>
              <a:gd name="connsiteY39" fmla="*/ 1052602 h 1532055"/>
              <a:gd name="connsiteX40" fmla="*/ 720459 w 3021543"/>
              <a:gd name="connsiteY40" fmla="*/ 1106523 h 1532055"/>
              <a:gd name="connsiteX41" fmla="*/ 616236 w 3021543"/>
              <a:gd name="connsiteY41" fmla="*/ 1112514 h 1532055"/>
              <a:gd name="connsiteX42" fmla="*/ 1222353 w 3021543"/>
              <a:gd name="connsiteY42" fmla="*/ 1337785 h 1532055"/>
              <a:gd name="connsiteX43" fmla="*/ 2087511 w 3021543"/>
              <a:gd name="connsiteY43" fmla="*/ 1500747 h 1532055"/>
              <a:gd name="connsiteX44" fmla="*/ 2425479 w 3021543"/>
              <a:gd name="connsiteY44" fmla="*/ 1531901 h 1532055"/>
              <a:gd name="connsiteX45" fmla="*/ 2809994 w 3021543"/>
              <a:gd name="connsiteY45" fmla="*/ 1522315 h 1532055"/>
              <a:gd name="connsiteX46" fmla="*/ 2953618 w 3021543"/>
              <a:gd name="connsiteY46" fmla="*/ 1512448 h 1532055"/>
              <a:gd name="connsiteX47" fmla="*/ 3021543 w 3021543"/>
              <a:gd name="connsiteY47" fmla="*/ 1502657 h 1532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532055">
                <a:moveTo>
                  <a:pt x="3021543" y="0"/>
                </a:moveTo>
                <a:lnTo>
                  <a:pt x="2963800" y="7730"/>
                </a:lnTo>
                <a:cubicBezTo>
                  <a:pt x="2907134" y="14919"/>
                  <a:pt x="2850469" y="24506"/>
                  <a:pt x="2793803" y="25704"/>
                </a:cubicBezTo>
                <a:cubicBezTo>
                  <a:pt x="2667318" y="29298"/>
                  <a:pt x="2539821" y="20911"/>
                  <a:pt x="2414348" y="31695"/>
                </a:cubicBezTo>
                <a:cubicBezTo>
                  <a:pt x="2307089" y="41281"/>
                  <a:pt x="2198818" y="30497"/>
                  <a:pt x="2091558" y="29298"/>
                </a:cubicBezTo>
                <a:cubicBezTo>
                  <a:pt x="1942812" y="28100"/>
                  <a:pt x="1793053" y="19713"/>
                  <a:pt x="1645319" y="30497"/>
                </a:cubicBezTo>
                <a:cubicBezTo>
                  <a:pt x="1510738" y="38885"/>
                  <a:pt x="1376158" y="41281"/>
                  <a:pt x="1243602" y="64048"/>
                </a:cubicBezTo>
                <a:cubicBezTo>
                  <a:pt x="1079677" y="76030"/>
                  <a:pt x="916765" y="68841"/>
                  <a:pt x="753851" y="61651"/>
                </a:cubicBezTo>
                <a:cubicBezTo>
                  <a:pt x="653675" y="56858"/>
                  <a:pt x="554511" y="41281"/>
                  <a:pt x="465465" y="123960"/>
                </a:cubicBezTo>
                <a:cubicBezTo>
                  <a:pt x="489751" y="143132"/>
                  <a:pt x="519095" y="139537"/>
                  <a:pt x="546416" y="145529"/>
                </a:cubicBezTo>
                <a:cubicBezTo>
                  <a:pt x="594986" y="157511"/>
                  <a:pt x="643557" y="169493"/>
                  <a:pt x="689091" y="192260"/>
                </a:cubicBezTo>
                <a:cubicBezTo>
                  <a:pt x="699210" y="197053"/>
                  <a:pt x="708317" y="206639"/>
                  <a:pt x="704269" y="222217"/>
                </a:cubicBezTo>
                <a:cubicBezTo>
                  <a:pt x="701234" y="234199"/>
                  <a:pt x="691115" y="234199"/>
                  <a:pt x="683020" y="236595"/>
                </a:cubicBezTo>
                <a:cubicBezTo>
                  <a:pt x="664806" y="243785"/>
                  <a:pt x="642545" y="238992"/>
                  <a:pt x="621295" y="264155"/>
                </a:cubicBezTo>
                <a:cubicBezTo>
                  <a:pt x="702245" y="277336"/>
                  <a:pt x="780160" y="252172"/>
                  <a:pt x="848968" y="304896"/>
                </a:cubicBezTo>
                <a:cubicBezTo>
                  <a:pt x="823671" y="331257"/>
                  <a:pt x="795339" y="325266"/>
                  <a:pt x="768018" y="330059"/>
                </a:cubicBezTo>
                <a:cubicBezTo>
                  <a:pt x="739685" y="334852"/>
                  <a:pt x="712365" y="343240"/>
                  <a:pt x="684032" y="348032"/>
                </a:cubicBezTo>
                <a:cubicBezTo>
                  <a:pt x="653675" y="354023"/>
                  <a:pt x="623319" y="355222"/>
                  <a:pt x="592962" y="361213"/>
                </a:cubicBezTo>
                <a:cubicBezTo>
                  <a:pt x="567666" y="366006"/>
                  <a:pt x="540345" y="357618"/>
                  <a:pt x="509988" y="387575"/>
                </a:cubicBezTo>
                <a:cubicBezTo>
                  <a:pt x="584867" y="409143"/>
                  <a:pt x="652663" y="376790"/>
                  <a:pt x="726531" y="398359"/>
                </a:cubicBezTo>
                <a:cubicBezTo>
                  <a:pt x="683020" y="417531"/>
                  <a:pt x="647604" y="411539"/>
                  <a:pt x="614212" y="422324"/>
                </a:cubicBezTo>
                <a:cubicBezTo>
                  <a:pt x="583855" y="433108"/>
                  <a:pt x="547428" y="421126"/>
                  <a:pt x="522131" y="453478"/>
                </a:cubicBezTo>
                <a:cubicBezTo>
                  <a:pt x="502905" y="478641"/>
                  <a:pt x="482668" y="482236"/>
                  <a:pt x="457370" y="467857"/>
                </a:cubicBezTo>
                <a:cubicBezTo>
                  <a:pt x="435109" y="454676"/>
                  <a:pt x="410824" y="458271"/>
                  <a:pt x="388562" y="471452"/>
                </a:cubicBezTo>
                <a:cubicBezTo>
                  <a:pt x="380468" y="476245"/>
                  <a:pt x="372372" y="482236"/>
                  <a:pt x="372372" y="494218"/>
                </a:cubicBezTo>
                <a:cubicBezTo>
                  <a:pt x="372372" y="510994"/>
                  <a:pt x="382491" y="515787"/>
                  <a:pt x="393622" y="518184"/>
                </a:cubicBezTo>
                <a:cubicBezTo>
                  <a:pt x="403741" y="520580"/>
                  <a:pt x="415883" y="522977"/>
                  <a:pt x="426002" y="520580"/>
                </a:cubicBezTo>
                <a:cubicBezTo>
                  <a:pt x="490762" y="507399"/>
                  <a:pt x="554511" y="528968"/>
                  <a:pt x="619271" y="526571"/>
                </a:cubicBezTo>
                <a:cubicBezTo>
                  <a:pt x="415883" y="578096"/>
                  <a:pt x="210471" y="561321"/>
                  <a:pt x="0" y="579294"/>
                </a:cubicBezTo>
                <a:cubicBezTo>
                  <a:pt x="27321" y="615241"/>
                  <a:pt x="62737" y="585286"/>
                  <a:pt x="83986" y="611647"/>
                </a:cubicBezTo>
                <a:cubicBezTo>
                  <a:pt x="63748" y="666766"/>
                  <a:pt x="71844" y="696722"/>
                  <a:pt x="112319" y="700317"/>
                </a:cubicBezTo>
                <a:cubicBezTo>
                  <a:pt x="151782" y="703912"/>
                  <a:pt x="194281" y="684740"/>
                  <a:pt x="215531" y="750643"/>
                </a:cubicBezTo>
                <a:cubicBezTo>
                  <a:pt x="221602" y="771014"/>
                  <a:pt x="259042" y="765023"/>
                  <a:pt x="282315" y="768617"/>
                </a:cubicBezTo>
                <a:cubicBezTo>
                  <a:pt x="332909" y="777005"/>
                  <a:pt x="386539" y="768617"/>
                  <a:pt x="435109" y="794979"/>
                </a:cubicBezTo>
                <a:cubicBezTo>
                  <a:pt x="454335" y="804565"/>
                  <a:pt x="467489" y="811754"/>
                  <a:pt x="457370" y="838116"/>
                </a:cubicBezTo>
                <a:cubicBezTo>
                  <a:pt x="447252" y="865675"/>
                  <a:pt x="460406" y="875261"/>
                  <a:pt x="476596" y="886046"/>
                </a:cubicBezTo>
                <a:cubicBezTo>
                  <a:pt x="488739" y="894433"/>
                  <a:pt x="506953" y="892037"/>
                  <a:pt x="517071" y="917200"/>
                </a:cubicBezTo>
                <a:cubicBezTo>
                  <a:pt x="410824" y="913605"/>
                  <a:pt x="307612" y="893235"/>
                  <a:pt x="202377" y="912407"/>
                </a:cubicBezTo>
                <a:cubicBezTo>
                  <a:pt x="317731" y="960337"/>
                  <a:pt x="444216" y="957940"/>
                  <a:pt x="557546" y="1013060"/>
                </a:cubicBezTo>
                <a:cubicBezTo>
                  <a:pt x="553499" y="1032232"/>
                  <a:pt x="527190" y="1023844"/>
                  <a:pt x="526178" y="1052602"/>
                </a:cubicBezTo>
                <a:cubicBezTo>
                  <a:pt x="585879" y="1082558"/>
                  <a:pt x="657723" y="1062188"/>
                  <a:pt x="720459" y="1106523"/>
                </a:cubicBezTo>
                <a:cubicBezTo>
                  <a:pt x="684032" y="1126893"/>
                  <a:pt x="650640" y="1093342"/>
                  <a:pt x="616236" y="1112514"/>
                </a:cubicBezTo>
                <a:cubicBezTo>
                  <a:pt x="627367" y="1141273"/>
                  <a:pt x="1131283" y="1318613"/>
                  <a:pt x="1222353" y="1337785"/>
                </a:cubicBezTo>
                <a:cubicBezTo>
                  <a:pt x="1407527" y="1377327"/>
                  <a:pt x="1940788" y="1477980"/>
                  <a:pt x="2087511" y="1500747"/>
                </a:cubicBezTo>
                <a:cubicBezTo>
                  <a:pt x="2200841" y="1517522"/>
                  <a:pt x="2313160" y="1530703"/>
                  <a:pt x="2425479" y="1531901"/>
                </a:cubicBezTo>
                <a:cubicBezTo>
                  <a:pt x="2553988" y="1533099"/>
                  <a:pt x="2681485" y="1527108"/>
                  <a:pt x="2809994" y="1522315"/>
                </a:cubicBezTo>
                <a:cubicBezTo>
                  <a:pt x="2858058" y="1520518"/>
                  <a:pt x="2905933" y="1517372"/>
                  <a:pt x="2953618" y="1512448"/>
                </a:cubicBezTo>
                <a:lnTo>
                  <a:pt x="3021543" y="1502657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6E6194D-6D96-0384-5F5C-6A55C9B72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0" y="609600"/>
            <a:ext cx="6770912" cy="5488781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Which of the following countries possess nuclear weapons?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indent="-457200">
              <a:spcAft>
                <a:spcPts val="800"/>
              </a:spcAft>
              <a:buAutoNum type="alphaUcParenR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India</a:t>
            </a:r>
          </a:p>
          <a:p>
            <a:pPr marL="685800" indent="-457200">
              <a:spcAft>
                <a:spcPts val="800"/>
              </a:spcAft>
              <a:buAutoNum type="alphaUcParenR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Israel</a:t>
            </a: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indent="-457200">
              <a:spcAft>
                <a:spcPts val="800"/>
              </a:spcAft>
              <a:buAutoNum type="alphaUcParenR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Pakistan</a:t>
            </a: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indent="-457200">
              <a:spcAft>
                <a:spcPts val="800"/>
              </a:spcAft>
              <a:buAutoNum type="alphaUcParenR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 of the </a:t>
            </a: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above</a:t>
            </a:r>
          </a:p>
          <a:p>
            <a:pPr marL="0" indent="0"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GB" sz="1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</a:t>
            </a:r>
            <a:r>
              <a:rPr lang="en-GB" sz="1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Which of the following countries </a:t>
            </a:r>
            <a:r>
              <a:rPr lang="en-GB" sz="180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not</a:t>
            </a:r>
            <a:r>
              <a:rPr lang="en-GB" sz="1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possess </a:t>
            </a:r>
            <a:r>
              <a:rPr lang="en-GB" sz="1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nuclear weapons?</a:t>
            </a: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indent="-457200">
              <a:spcAft>
                <a:spcPts val="600"/>
              </a:spcAft>
              <a:buAutoNum type="alphaUcParenR"/>
            </a:pP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Brazil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indent="-457200">
              <a:spcAft>
                <a:spcPts val="600"/>
              </a:spcAft>
              <a:buAutoNum type="alphaUcParenR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Australia</a:t>
            </a:r>
          </a:p>
          <a:p>
            <a:pPr marL="685800" indent="-457200">
              <a:spcAft>
                <a:spcPts val="600"/>
              </a:spcAft>
              <a:buAutoNum type="alphaUcParenR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Ireland </a:t>
            </a:r>
          </a:p>
          <a:p>
            <a:pPr marL="685800" indent="-457200">
              <a:spcAft>
                <a:spcPts val="600"/>
              </a:spcAft>
              <a:buAutoNum type="alphaUcParenR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 of the above</a:t>
            </a: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34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FBFB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A0339EE9-5436-4860-BBFC-7CD7C90DBA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AA770EBD-5B77-46EC-BF58-EF27ACD6B4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54295" y="0"/>
            <a:ext cx="7537705" cy="6858000"/>
          </a:xfrm>
          <a:custGeom>
            <a:avLst/>
            <a:gdLst>
              <a:gd name="connsiteX0" fmla="*/ 1008599 w 7299977"/>
              <a:gd name="connsiteY0" fmla="*/ 0 h 6858000"/>
              <a:gd name="connsiteX1" fmla="*/ 4420653 w 7299977"/>
              <a:gd name="connsiteY1" fmla="*/ 0 h 6858000"/>
              <a:gd name="connsiteX2" fmla="*/ 5511704 w 7299977"/>
              <a:gd name="connsiteY2" fmla="*/ 0 h 6858000"/>
              <a:gd name="connsiteX3" fmla="*/ 7299977 w 7299977"/>
              <a:gd name="connsiteY3" fmla="*/ 0 h 6858000"/>
              <a:gd name="connsiteX4" fmla="*/ 7299977 w 7299977"/>
              <a:gd name="connsiteY4" fmla="*/ 6858000 h 6858000"/>
              <a:gd name="connsiteX5" fmla="*/ 5511704 w 7299977"/>
              <a:gd name="connsiteY5" fmla="*/ 6858000 h 6858000"/>
              <a:gd name="connsiteX6" fmla="*/ 4420653 w 7299977"/>
              <a:gd name="connsiteY6" fmla="*/ 6858000 h 6858000"/>
              <a:gd name="connsiteX7" fmla="*/ 1592997 w 7299977"/>
              <a:gd name="connsiteY7" fmla="*/ 6858000 h 6858000"/>
              <a:gd name="connsiteX8" fmla="*/ 1232473 w 7299977"/>
              <a:gd name="connsiteY8" fmla="*/ 6658805 h 6858000"/>
              <a:gd name="connsiteX9" fmla="*/ 1075471 w 7299977"/>
              <a:gd name="connsiteY9" fmla="*/ 6431153 h 6858000"/>
              <a:gd name="connsiteX10" fmla="*/ 1020229 w 7299977"/>
              <a:gd name="connsiteY10" fmla="*/ 6367127 h 6858000"/>
              <a:gd name="connsiteX11" fmla="*/ 883579 w 7299977"/>
              <a:gd name="connsiteY11" fmla="*/ 6281757 h 6858000"/>
              <a:gd name="connsiteX12" fmla="*/ 645167 w 7299977"/>
              <a:gd name="connsiteY12" fmla="*/ 6100347 h 6858000"/>
              <a:gd name="connsiteX13" fmla="*/ 732391 w 7299977"/>
              <a:gd name="connsiteY13" fmla="*/ 6057663 h 6858000"/>
              <a:gd name="connsiteX14" fmla="*/ 985339 w 7299977"/>
              <a:gd name="connsiteY14" fmla="*/ 6167932 h 6858000"/>
              <a:gd name="connsiteX15" fmla="*/ 1168509 w 7299977"/>
              <a:gd name="connsiteY15" fmla="*/ 6196388 h 6858000"/>
              <a:gd name="connsiteX16" fmla="*/ 909746 w 7299977"/>
              <a:gd name="connsiteY16" fmla="*/ 6004307 h 6858000"/>
              <a:gd name="connsiteX17" fmla="*/ 659704 w 7299977"/>
              <a:gd name="connsiteY17" fmla="*/ 5755314 h 6858000"/>
              <a:gd name="connsiteX18" fmla="*/ 851597 w 7299977"/>
              <a:gd name="connsiteY18" fmla="*/ 5801555 h 6858000"/>
              <a:gd name="connsiteX19" fmla="*/ 860319 w 7299977"/>
              <a:gd name="connsiteY19" fmla="*/ 5769542 h 6858000"/>
              <a:gd name="connsiteX20" fmla="*/ 691686 w 7299977"/>
              <a:gd name="connsiteY20" fmla="*/ 5474306 h 6858000"/>
              <a:gd name="connsiteX21" fmla="*/ 610278 w 7299977"/>
              <a:gd name="connsiteY21" fmla="*/ 5353367 h 6858000"/>
              <a:gd name="connsiteX22" fmla="*/ 238123 w 7299977"/>
              <a:gd name="connsiteY22" fmla="*/ 4994104 h 6858000"/>
              <a:gd name="connsiteX23" fmla="*/ 592833 w 7299977"/>
              <a:gd name="connsiteY23" fmla="*/ 5154171 h 6858000"/>
              <a:gd name="connsiteX24" fmla="*/ 226494 w 7299977"/>
              <a:gd name="connsiteY24" fmla="*/ 4805580 h 6858000"/>
              <a:gd name="connsiteX25" fmla="*/ 49139 w 7299977"/>
              <a:gd name="connsiteY25" fmla="*/ 4677526 h 6858000"/>
              <a:gd name="connsiteX26" fmla="*/ 5527 w 7299977"/>
              <a:gd name="connsiteY26" fmla="*/ 4602828 h 6858000"/>
              <a:gd name="connsiteX27" fmla="*/ 84029 w 7299977"/>
              <a:gd name="connsiteY27" fmla="*/ 4585042 h 6858000"/>
              <a:gd name="connsiteX28" fmla="*/ 325347 w 7299977"/>
              <a:gd name="connsiteY28" fmla="*/ 4613499 h 6858000"/>
              <a:gd name="connsiteX29" fmla="*/ 25879 w 7299977"/>
              <a:gd name="connsiteY29" fmla="*/ 4378734 h 6858000"/>
              <a:gd name="connsiteX30" fmla="*/ 249753 w 7299977"/>
              <a:gd name="connsiteY30" fmla="*/ 4414305 h 6858000"/>
              <a:gd name="connsiteX31" fmla="*/ 313718 w 7299977"/>
              <a:gd name="connsiteY31" fmla="*/ 4321821 h 6858000"/>
              <a:gd name="connsiteX32" fmla="*/ 418386 w 7299977"/>
              <a:gd name="connsiteY32" fmla="*/ 4172424 h 6858000"/>
              <a:gd name="connsiteX33" fmla="*/ 491072 w 7299977"/>
              <a:gd name="connsiteY33" fmla="*/ 4090612 h 6858000"/>
              <a:gd name="connsiteX34" fmla="*/ 520147 w 7299977"/>
              <a:gd name="connsiteY34" fmla="*/ 3827390 h 6858000"/>
              <a:gd name="connsiteX35" fmla="*/ 459090 w 7299977"/>
              <a:gd name="connsiteY35" fmla="*/ 3539269 h 6858000"/>
              <a:gd name="connsiteX36" fmla="*/ 290458 w 7299977"/>
              <a:gd name="connsiteY36" fmla="*/ 3393429 h 6858000"/>
              <a:gd name="connsiteX37" fmla="*/ 339884 w 7299977"/>
              <a:gd name="connsiteY37" fmla="*/ 3229805 h 6858000"/>
              <a:gd name="connsiteX38" fmla="*/ 697501 w 7299977"/>
              <a:gd name="connsiteY38" fmla="*/ 3329402 h 6858000"/>
              <a:gd name="connsiteX39" fmla="*/ 165437 w 7299977"/>
              <a:gd name="connsiteY39" fmla="*/ 2941684 h 6858000"/>
              <a:gd name="connsiteX40" fmla="*/ 255568 w 7299977"/>
              <a:gd name="connsiteY40" fmla="*/ 2923898 h 6858000"/>
              <a:gd name="connsiteX41" fmla="*/ 578296 w 7299977"/>
              <a:gd name="connsiteY41" fmla="*/ 2703362 h 6858000"/>
              <a:gd name="connsiteX42" fmla="*/ 595740 w 7299977"/>
              <a:gd name="connsiteY42" fmla="*/ 2692689 h 6858000"/>
              <a:gd name="connsiteX43" fmla="*/ 650982 w 7299977"/>
              <a:gd name="connsiteY43" fmla="*/ 2553965 h 6858000"/>
              <a:gd name="connsiteX44" fmla="*/ 825429 w 7299977"/>
              <a:gd name="connsiteY44" fmla="*/ 2532623 h 6858000"/>
              <a:gd name="connsiteX45" fmla="*/ 970802 w 7299977"/>
              <a:gd name="connsiteY45" fmla="*/ 2564636 h 6858000"/>
              <a:gd name="connsiteX46" fmla="*/ 1127805 w 7299977"/>
              <a:gd name="connsiteY46" fmla="*/ 2525509 h 6858000"/>
              <a:gd name="connsiteX47" fmla="*/ 1267362 w 7299977"/>
              <a:gd name="connsiteY47" fmla="*/ 2543294 h 6858000"/>
              <a:gd name="connsiteX48" fmla="*/ 1386568 w 7299977"/>
              <a:gd name="connsiteY48" fmla="*/ 2518395 h 6858000"/>
              <a:gd name="connsiteX49" fmla="*/ 1270270 w 7299977"/>
              <a:gd name="connsiteY49" fmla="*/ 2401012 h 6858000"/>
              <a:gd name="connsiteX50" fmla="*/ 1107453 w 7299977"/>
              <a:gd name="connsiteY50" fmla="*/ 2401012 h 6858000"/>
              <a:gd name="connsiteX51" fmla="*/ 991154 w 7299977"/>
              <a:gd name="connsiteY51" fmla="*/ 2326314 h 6858000"/>
              <a:gd name="connsiteX52" fmla="*/ 880671 w 7299977"/>
              <a:gd name="connsiteY52" fmla="*/ 2191146 h 6858000"/>
              <a:gd name="connsiteX53" fmla="*/ 491072 w 7299977"/>
              <a:gd name="connsiteY53" fmla="*/ 1974165 h 6858000"/>
              <a:gd name="connsiteX54" fmla="*/ 421293 w 7299977"/>
              <a:gd name="connsiteY54" fmla="*/ 1892353 h 6858000"/>
              <a:gd name="connsiteX55" fmla="*/ 1531941 w 7299977"/>
              <a:gd name="connsiteY55" fmla="*/ 2208931 h 6858000"/>
              <a:gd name="connsiteX56" fmla="*/ 1188861 w 7299977"/>
              <a:gd name="connsiteY56" fmla="*/ 2077320 h 6858000"/>
              <a:gd name="connsiteX57" fmla="*/ 1421458 w 7299977"/>
              <a:gd name="connsiteY57" fmla="*/ 2102219 h 6858000"/>
              <a:gd name="connsiteX58" fmla="*/ 1549386 w 7299977"/>
              <a:gd name="connsiteY58" fmla="*/ 2013292 h 6858000"/>
              <a:gd name="connsiteX59" fmla="*/ 1549386 w 7299977"/>
              <a:gd name="connsiteY59" fmla="*/ 1984836 h 6858000"/>
              <a:gd name="connsiteX60" fmla="*/ 1453440 w 7299977"/>
              <a:gd name="connsiteY60" fmla="*/ 1903025 h 6858000"/>
              <a:gd name="connsiteX61" fmla="*/ 1398198 w 7299977"/>
              <a:gd name="connsiteY61" fmla="*/ 1849668 h 6858000"/>
              <a:gd name="connsiteX62" fmla="*/ 1247011 w 7299977"/>
              <a:gd name="connsiteY62" fmla="*/ 1657587 h 6858000"/>
              <a:gd name="connsiteX63" fmla="*/ 1354586 w 7299977"/>
              <a:gd name="connsiteY63" fmla="*/ 1636245 h 6858000"/>
              <a:gd name="connsiteX64" fmla="*/ 1395290 w 7299977"/>
              <a:gd name="connsiteY64" fmla="*/ 1597117 h 6858000"/>
              <a:gd name="connsiteX65" fmla="*/ 1366216 w 7299977"/>
              <a:gd name="connsiteY65" fmla="*/ 1540204 h 6858000"/>
              <a:gd name="connsiteX66" fmla="*/ 1031858 w 7299977"/>
              <a:gd name="connsiteY66" fmla="*/ 1365909 h 6858000"/>
              <a:gd name="connsiteX67" fmla="*/ 1005692 w 7299977"/>
              <a:gd name="connsiteY67" fmla="*/ 1230741 h 6858000"/>
              <a:gd name="connsiteX68" fmla="*/ 1069655 w 7299977"/>
              <a:gd name="connsiteY68" fmla="*/ 1209399 h 6858000"/>
              <a:gd name="connsiteX69" fmla="*/ 1142342 w 7299977"/>
              <a:gd name="connsiteY69" fmla="*/ 1220069 h 6858000"/>
              <a:gd name="connsiteX70" fmla="*/ 1084193 w 7299977"/>
              <a:gd name="connsiteY70" fmla="*/ 1113358 h 6858000"/>
              <a:gd name="connsiteX71" fmla="*/ 848689 w 7299977"/>
              <a:gd name="connsiteY71" fmla="*/ 1006647 h 6858000"/>
              <a:gd name="connsiteX72" fmla="*/ 805077 w 7299977"/>
              <a:gd name="connsiteY72" fmla="*/ 949734 h 6858000"/>
              <a:gd name="connsiteX73" fmla="*/ 863226 w 7299977"/>
              <a:gd name="connsiteY73" fmla="*/ 921277 h 6858000"/>
              <a:gd name="connsiteX74" fmla="*/ 906838 w 7299977"/>
              <a:gd name="connsiteY74" fmla="*/ 910606 h 6858000"/>
              <a:gd name="connsiteX75" fmla="*/ 5527 w 7299977"/>
              <a:gd name="connsiteY75" fmla="*/ 465975 h 6858000"/>
              <a:gd name="connsiteX76" fmla="*/ 209049 w 7299977"/>
              <a:gd name="connsiteY76" fmla="*/ 462417 h 6858000"/>
              <a:gd name="connsiteX77" fmla="*/ 409664 w 7299977"/>
              <a:gd name="connsiteY77" fmla="*/ 533558 h 6858000"/>
              <a:gd name="connsiteX78" fmla="*/ 621908 w 7299977"/>
              <a:gd name="connsiteY78" fmla="*/ 522887 h 6858000"/>
              <a:gd name="connsiteX79" fmla="*/ 822522 w 7299977"/>
              <a:gd name="connsiteY79" fmla="*/ 558458 h 6858000"/>
              <a:gd name="connsiteX80" fmla="*/ 996969 w 7299977"/>
              <a:gd name="connsiteY80" fmla="*/ 558458 h 6858000"/>
              <a:gd name="connsiteX81" fmla="*/ 834151 w 7299977"/>
              <a:gd name="connsiteY81" fmla="*/ 505101 h 6858000"/>
              <a:gd name="connsiteX82" fmla="*/ 773095 w 7299977"/>
              <a:gd name="connsiteY82" fmla="*/ 416176 h 6858000"/>
              <a:gd name="connsiteX83" fmla="*/ 793447 w 7299977"/>
              <a:gd name="connsiteY83" fmla="*/ 334364 h 6858000"/>
              <a:gd name="connsiteX84" fmla="*/ 860319 w 7299977"/>
              <a:gd name="connsiteY84" fmla="*/ 359262 h 6858000"/>
              <a:gd name="connsiteX85" fmla="*/ 938820 w 7299977"/>
              <a:gd name="connsiteY85" fmla="*/ 451747 h 6858000"/>
              <a:gd name="connsiteX86" fmla="*/ 956265 w 7299977"/>
              <a:gd name="connsiteY86" fmla="*/ 394834 h 6858000"/>
              <a:gd name="connsiteX87" fmla="*/ 1002784 w 7299977"/>
              <a:gd name="connsiteY87" fmla="*/ 352148 h 6858000"/>
              <a:gd name="connsiteX88" fmla="*/ 1270270 w 7299977"/>
              <a:gd name="connsiteY88" fmla="*/ 373491 h 6858000"/>
              <a:gd name="connsiteX89" fmla="*/ 1092915 w 7299977"/>
              <a:gd name="connsiteY89" fmla="*/ 192082 h 6858000"/>
              <a:gd name="connsiteX90" fmla="*/ 979525 w 7299977"/>
              <a:gd name="connsiteY90" fmla="*/ 163625 h 6858000"/>
              <a:gd name="connsiteX91" fmla="*/ 953358 w 7299977"/>
              <a:gd name="connsiteY91" fmla="*/ 88927 h 6858000"/>
              <a:gd name="connsiteX92" fmla="*/ 1005692 w 7299977"/>
              <a:gd name="connsiteY92" fmla="*/ 71141 h 6858000"/>
              <a:gd name="connsiteX93" fmla="*/ 1267362 w 7299977"/>
              <a:gd name="connsiteY93" fmla="*/ 135168 h 6858000"/>
              <a:gd name="connsiteX94" fmla="*/ 1310975 w 7299977"/>
              <a:gd name="connsiteY94" fmla="*/ 110269 h 6858000"/>
              <a:gd name="connsiteX95" fmla="*/ 1008599 w 7299977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7299977" h="6858000">
                <a:moveTo>
                  <a:pt x="1008599" y="0"/>
                </a:moveTo>
                <a:lnTo>
                  <a:pt x="4420653" y="0"/>
                </a:lnTo>
                <a:lnTo>
                  <a:pt x="5511704" y="0"/>
                </a:lnTo>
                <a:lnTo>
                  <a:pt x="7299977" y="0"/>
                </a:lnTo>
                <a:lnTo>
                  <a:pt x="7299977" y="6858000"/>
                </a:lnTo>
                <a:lnTo>
                  <a:pt x="5511704" y="6858000"/>
                </a:lnTo>
                <a:lnTo>
                  <a:pt x="4420653" y="6858000"/>
                </a:lnTo>
                <a:lnTo>
                  <a:pt x="1592997" y="6858000"/>
                </a:lnTo>
                <a:cubicBezTo>
                  <a:pt x="1473792" y="6786859"/>
                  <a:pt x="1360401" y="6701489"/>
                  <a:pt x="1232473" y="6658805"/>
                </a:cubicBezTo>
                <a:cubicBezTo>
                  <a:pt x="1145250" y="6630349"/>
                  <a:pt x="1060933" y="6580550"/>
                  <a:pt x="1075471" y="6431153"/>
                </a:cubicBezTo>
                <a:cubicBezTo>
                  <a:pt x="1078378" y="6388469"/>
                  <a:pt x="1055118" y="6356456"/>
                  <a:pt x="1020229" y="6367127"/>
                </a:cubicBezTo>
                <a:cubicBezTo>
                  <a:pt x="953358" y="6388469"/>
                  <a:pt x="921375" y="6327999"/>
                  <a:pt x="883579" y="6281757"/>
                </a:cubicBezTo>
                <a:cubicBezTo>
                  <a:pt x="816707" y="6199945"/>
                  <a:pt x="752743" y="6114575"/>
                  <a:pt x="645167" y="6100347"/>
                </a:cubicBezTo>
                <a:cubicBezTo>
                  <a:pt x="665519" y="6036320"/>
                  <a:pt x="700408" y="6043434"/>
                  <a:pt x="732391" y="6057663"/>
                </a:cubicBezTo>
                <a:cubicBezTo>
                  <a:pt x="816707" y="6093234"/>
                  <a:pt x="901023" y="6132361"/>
                  <a:pt x="985339" y="6167932"/>
                </a:cubicBezTo>
                <a:cubicBezTo>
                  <a:pt x="1040581" y="6189274"/>
                  <a:pt x="1095822" y="6221287"/>
                  <a:pt x="1168509" y="6196388"/>
                </a:cubicBezTo>
                <a:cubicBezTo>
                  <a:pt x="1104545" y="6068335"/>
                  <a:pt x="996969" y="6043434"/>
                  <a:pt x="909746" y="6004307"/>
                </a:cubicBezTo>
                <a:cubicBezTo>
                  <a:pt x="802169" y="5954508"/>
                  <a:pt x="738206" y="5862025"/>
                  <a:pt x="659704" y="5755314"/>
                </a:cubicBezTo>
                <a:cubicBezTo>
                  <a:pt x="738206" y="5726858"/>
                  <a:pt x="787632" y="5805112"/>
                  <a:pt x="851597" y="5801555"/>
                </a:cubicBezTo>
                <a:cubicBezTo>
                  <a:pt x="854504" y="5790884"/>
                  <a:pt x="860319" y="5769542"/>
                  <a:pt x="860319" y="5769542"/>
                </a:cubicBezTo>
                <a:cubicBezTo>
                  <a:pt x="755650" y="5712629"/>
                  <a:pt x="709132" y="5605917"/>
                  <a:pt x="691686" y="5474306"/>
                </a:cubicBezTo>
                <a:cubicBezTo>
                  <a:pt x="685872" y="5406721"/>
                  <a:pt x="648075" y="5385379"/>
                  <a:pt x="610278" y="5353367"/>
                </a:cubicBezTo>
                <a:cubicBezTo>
                  <a:pt x="482350" y="5243097"/>
                  <a:pt x="345700" y="5143500"/>
                  <a:pt x="238123" y="4994104"/>
                </a:cubicBezTo>
                <a:cubicBezTo>
                  <a:pt x="363144" y="5011889"/>
                  <a:pt x="461997" y="5111487"/>
                  <a:pt x="592833" y="5154171"/>
                </a:cubicBezTo>
                <a:cubicBezTo>
                  <a:pt x="488165" y="4990547"/>
                  <a:pt x="351514" y="4905177"/>
                  <a:pt x="226494" y="4805580"/>
                </a:cubicBezTo>
                <a:cubicBezTo>
                  <a:pt x="168344" y="4759339"/>
                  <a:pt x="116011" y="4702425"/>
                  <a:pt x="49139" y="4677526"/>
                </a:cubicBezTo>
                <a:cubicBezTo>
                  <a:pt x="25879" y="4670412"/>
                  <a:pt x="-14826" y="4652628"/>
                  <a:pt x="5527" y="4602828"/>
                </a:cubicBezTo>
                <a:cubicBezTo>
                  <a:pt x="22972" y="4560144"/>
                  <a:pt x="54954" y="4574373"/>
                  <a:pt x="84029" y="4585042"/>
                </a:cubicBezTo>
                <a:cubicBezTo>
                  <a:pt x="153807" y="4613499"/>
                  <a:pt x="229401" y="4613499"/>
                  <a:pt x="325347" y="4613499"/>
                </a:cubicBezTo>
                <a:cubicBezTo>
                  <a:pt x="243939" y="4478331"/>
                  <a:pt x="95658" y="4521016"/>
                  <a:pt x="25879" y="4378734"/>
                </a:cubicBezTo>
                <a:cubicBezTo>
                  <a:pt x="113103" y="4353835"/>
                  <a:pt x="179975" y="4403633"/>
                  <a:pt x="249753" y="4414305"/>
                </a:cubicBezTo>
                <a:cubicBezTo>
                  <a:pt x="313718" y="4424975"/>
                  <a:pt x="328254" y="4400076"/>
                  <a:pt x="313718" y="4321821"/>
                </a:cubicBezTo>
                <a:cubicBezTo>
                  <a:pt x="290458" y="4200882"/>
                  <a:pt x="325347" y="4140411"/>
                  <a:pt x="418386" y="4172424"/>
                </a:cubicBezTo>
                <a:cubicBezTo>
                  <a:pt x="505609" y="4204438"/>
                  <a:pt x="514332" y="4158196"/>
                  <a:pt x="491072" y="4090612"/>
                </a:cubicBezTo>
                <a:cubicBezTo>
                  <a:pt x="456183" y="3991015"/>
                  <a:pt x="493979" y="3912759"/>
                  <a:pt x="520147" y="3827390"/>
                </a:cubicBezTo>
                <a:cubicBezTo>
                  <a:pt x="560851" y="3699337"/>
                  <a:pt x="543407" y="3635309"/>
                  <a:pt x="459090" y="3539269"/>
                </a:cubicBezTo>
                <a:cubicBezTo>
                  <a:pt x="409664" y="3485914"/>
                  <a:pt x="360236" y="3439672"/>
                  <a:pt x="290458" y="3393429"/>
                </a:cubicBezTo>
                <a:cubicBezTo>
                  <a:pt x="450368" y="3368530"/>
                  <a:pt x="284643" y="3283162"/>
                  <a:pt x="339884" y="3229805"/>
                </a:cubicBezTo>
                <a:cubicBezTo>
                  <a:pt x="453275" y="3208463"/>
                  <a:pt x="543407" y="3379202"/>
                  <a:pt x="697501" y="3329402"/>
                </a:cubicBezTo>
                <a:cubicBezTo>
                  <a:pt x="511425" y="3183563"/>
                  <a:pt x="302087" y="3137322"/>
                  <a:pt x="165437" y="2941684"/>
                </a:cubicBezTo>
                <a:cubicBezTo>
                  <a:pt x="197419" y="2899000"/>
                  <a:pt x="229401" y="2941684"/>
                  <a:pt x="255568" y="2923898"/>
                </a:cubicBezTo>
                <a:cubicBezTo>
                  <a:pt x="255568" y="2913227"/>
                  <a:pt x="560851" y="2980812"/>
                  <a:pt x="578296" y="2703362"/>
                </a:cubicBezTo>
                <a:cubicBezTo>
                  <a:pt x="584111" y="2703362"/>
                  <a:pt x="589926" y="2703362"/>
                  <a:pt x="595740" y="2692689"/>
                </a:cubicBezTo>
                <a:cubicBezTo>
                  <a:pt x="627722" y="2653563"/>
                  <a:pt x="598648" y="2561080"/>
                  <a:pt x="650982" y="2553965"/>
                </a:cubicBezTo>
                <a:cubicBezTo>
                  <a:pt x="709132" y="2546851"/>
                  <a:pt x="764373" y="2514837"/>
                  <a:pt x="825429" y="2532623"/>
                </a:cubicBezTo>
                <a:cubicBezTo>
                  <a:pt x="871949" y="2546851"/>
                  <a:pt x="921375" y="2564636"/>
                  <a:pt x="970802" y="2564636"/>
                </a:cubicBezTo>
                <a:cubicBezTo>
                  <a:pt x="1023136" y="2564636"/>
                  <a:pt x="1095822" y="2685576"/>
                  <a:pt x="1127805" y="2525509"/>
                </a:cubicBezTo>
                <a:cubicBezTo>
                  <a:pt x="1127805" y="2518395"/>
                  <a:pt x="1217936" y="2536181"/>
                  <a:pt x="1267362" y="2543294"/>
                </a:cubicBezTo>
                <a:cubicBezTo>
                  <a:pt x="1308067" y="2550408"/>
                  <a:pt x="1357494" y="2582422"/>
                  <a:pt x="1386568" y="2518395"/>
                </a:cubicBezTo>
                <a:cubicBezTo>
                  <a:pt x="1401105" y="2479267"/>
                  <a:pt x="1331326" y="2408126"/>
                  <a:pt x="1270270" y="2401012"/>
                </a:cubicBezTo>
                <a:cubicBezTo>
                  <a:pt x="1215029" y="2393898"/>
                  <a:pt x="1159787" y="2386784"/>
                  <a:pt x="1107453" y="2401012"/>
                </a:cubicBezTo>
                <a:cubicBezTo>
                  <a:pt x="1043489" y="2418796"/>
                  <a:pt x="1008599" y="2390340"/>
                  <a:pt x="991154" y="2326314"/>
                </a:cubicBezTo>
                <a:cubicBezTo>
                  <a:pt x="970802" y="2258731"/>
                  <a:pt x="933005" y="2223159"/>
                  <a:pt x="880671" y="2191146"/>
                </a:cubicBezTo>
                <a:cubicBezTo>
                  <a:pt x="752743" y="2112891"/>
                  <a:pt x="630630" y="2020407"/>
                  <a:pt x="491072" y="1974165"/>
                </a:cubicBezTo>
                <a:cubicBezTo>
                  <a:pt x="464905" y="1967051"/>
                  <a:pt x="432923" y="1952823"/>
                  <a:pt x="421293" y="1892353"/>
                </a:cubicBezTo>
                <a:cubicBezTo>
                  <a:pt x="799262" y="1984836"/>
                  <a:pt x="1142342" y="2223159"/>
                  <a:pt x="1531941" y="2208931"/>
                </a:cubicBezTo>
                <a:cubicBezTo>
                  <a:pt x="1427272" y="2134233"/>
                  <a:pt x="1302252" y="2130676"/>
                  <a:pt x="1188861" y="2077320"/>
                </a:cubicBezTo>
                <a:cubicBezTo>
                  <a:pt x="1270270" y="2038192"/>
                  <a:pt x="1345864" y="2080877"/>
                  <a:pt x="1421458" y="2102219"/>
                </a:cubicBezTo>
                <a:cubicBezTo>
                  <a:pt x="1485422" y="2120004"/>
                  <a:pt x="1543571" y="2123562"/>
                  <a:pt x="1549386" y="2013292"/>
                </a:cubicBezTo>
                <a:cubicBezTo>
                  <a:pt x="1549386" y="2002622"/>
                  <a:pt x="1549386" y="1995507"/>
                  <a:pt x="1549386" y="1984836"/>
                </a:cubicBezTo>
                <a:cubicBezTo>
                  <a:pt x="1526126" y="1938595"/>
                  <a:pt x="1494144" y="1917252"/>
                  <a:pt x="1453440" y="1903025"/>
                </a:cubicBezTo>
                <a:cubicBezTo>
                  <a:pt x="1430180" y="1895910"/>
                  <a:pt x="1398198" y="1881683"/>
                  <a:pt x="1398198" y="1849668"/>
                </a:cubicBezTo>
                <a:cubicBezTo>
                  <a:pt x="1401105" y="1728729"/>
                  <a:pt x="1322604" y="1693158"/>
                  <a:pt x="1247011" y="1657587"/>
                </a:cubicBezTo>
                <a:cubicBezTo>
                  <a:pt x="1287715" y="1597117"/>
                  <a:pt x="1322604" y="1639802"/>
                  <a:pt x="1354586" y="1636245"/>
                </a:cubicBezTo>
                <a:cubicBezTo>
                  <a:pt x="1374939" y="1632688"/>
                  <a:pt x="1395290" y="1629132"/>
                  <a:pt x="1395290" y="1597117"/>
                </a:cubicBezTo>
                <a:cubicBezTo>
                  <a:pt x="1395290" y="1572219"/>
                  <a:pt x="1386568" y="1540204"/>
                  <a:pt x="1366216" y="1540204"/>
                </a:cubicBezTo>
                <a:cubicBezTo>
                  <a:pt x="1238288" y="1536647"/>
                  <a:pt x="1165601" y="1365909"/>
                  <a:pt x="1031858" y="1365909"/>
                </a:cubicBezTo>
                <a:cubicBezTo>
                  <a:pt x="950450" y="1365909"/>
                  <a:pt x="1072563" y="1269868"/>
                  <a:pt x="1005692" y="1230741"/>
                </a:cubicBezTo>
                <a:cubicBezTo>
                  <a:pt x="991154" y="1220069"/>
                  <a:pt x="1046396" y="1205842"/>
                  <a:pt x="1069655" y="1209399"/>
                </a:cubicBezTo>
                <a:cubicBezTo>
                  <a:pt x="1092915" y="1212955"/>
                  <a:pt x="1113268" y="1237855"/>
                  <a:pt x="1142342" y="1220069"/>
                </a:cubicBezTo>
                <a:cubicBezTo>
                  <a:pt x="1156879" y="1156043"/>
                  <a:pt x="1119082" y="1131144"/>
                  <a:pt x="1084193" y="1113358"/>
                </a:cubicBezTo>
                <a:cubicBezTo>
                  <a:pt x="1008599" y="1070674"/>
                  <a:pt x="933005" y="1020875"/>
                  <a:pt x="848689" y="1006647"/>
                </a:cubicBezTo>
                <a:cubicBezTo>
                  <a:pt x="819615" y="1003089"/>
                  <a:pt x="802169" y="985305"/>
                  <a:pt x="805077" y="949734"/>
                </a:cubicBezTo>
                <a:cubicBezTo>
                  <a:pt x="810892" y="903491"/>
                  <a:pt x="839967" y="917720"/>
                  <a:pt x="863226" y="921277"/>
                </a:cubicBezTo>
                <a:cubicBezTo>
                  <a:pt x="877764" y="924835"/>
                  <a:pt x="892301" y="935506"/>
                  <a:pt x="906838" y="910606"/>
                </a:cubicBezTo>
                <a:cubicBezTo>
                  <a:pt x="566666" y="658055"/>
                  <a:pt x="386404" y="672284"/>
                  <a:pt x="5527" y="465975"/>
                </a:cubicBezTo>
                <a:cubicBezTo>
                  <a:pt x="89843" y="426847"/>
                  <a:pt x="150900" y="455303"/>
                  <a:pt x="209049" y="462417"/>
                </a:cubicBezTo>
                <a:cubicBezTo>
                  <a:pt x="354422" y="480203"/>
                  <a:pt x="264290" y="512216"/>
                  <a:pt x="409664" y="533558"/>
                </a:cubicBezTo>
                <a:cubicBezTo>
                  <a:pt x="479443" y="544229"/>
                  <a:pt x="543407" y="579800"/>
                  <a:pt x="621908" y="522887"/>
                </a:cubicBezTo>
                <a:cubicBezTo>
                  <a:pt x="674242" y="483759"/>
                  <a:pt x="758558" y="526444"/>
                  <a:pt x="822522" y="558458"/>
                </a:cubicBezTo>
                <a:cubicBezTo>
                  <a:pt x="874856" y="586915"/>
                  <a:pt x="927190" y="594028"/>
                  <a:pt x="996969" y="558458"/>
                </a:cubicBezTo>
                <a:cubicBezTo>
                  <a:pt x="933005" y="537116"/>
                  <a:pt x="883579" y="519330"/>
                  <a:pt x="834151" y="505101"/>
                </a:cubicBezTo>
                <a:cubicBezTo>
                  <a:pt x="793447" y="494431"/>
                  <a:pt x="770187" y="469532"/>
                  <a:pt x="773095" y="416176"/>
                </a:cubicBezTo>
                <a:cubicBezTo>
                  <a:pt x="773095" y="387720"/>
                  <a:pt x="764373" y="348592"/>
                  <a:pt x="793447" y="334364"/>
                </a:cubicBezTo>
                <a:cubicBezTo>
                  <a:pt x="816707" y="320135"/>
                  <a:pt x="848689" y="334364"/>
                  <a:pt x="860319" y="359262"/>
                </a:cubicBezTo>
                <a:cubicBezTo>
                  <a:pt x="874856" y="405504"/>
                  <a:pt x="889393" y="448189"/>
                  <a:pt x="938820" y="451747"/>
                </a:cubicBezTo>
                <a:cubicBezTo>
                  <a:pt x="1005692" y="458860"/>
                  <a:pt x="967894" y="430405"/>
                  <a:pt x="956265" y="394834"/>
                </a:cubicBezTo>
                <a:cubicBezTo>
                  <a:pt x="944635" y="355706"/>
                  <a:pt x="979525" y="345034"/>
                  <a:pt x="1002784" y="352148"/>
                </a:cubicBezTo>
                <a:cubicBezTo>
                  <a:pt x="1090008" y="384162"/>
                  <a:pt x="1180139" y="327250"/>
                  <a:pt x="1270270" y="373491"/>
                </a:cubicBezTo>
                <a:cubicBezTo>
                  <a:pt x="1247011" y="259665"/>
                  <a:pt x="1197583" y="209867"/>
                  <a:pt x="1092915" y="192082"/>
                </a:cubicBezTo>
                <a:cubicBezTo>
                  <a:pt x="1055118" y="188525"/>
                  <a:pt x="1014414" y="195638"/>
                  <a:pt x="979525" y="163625"/>
                </a:cubicBezTo>
                <a:cubicBezTo>
                  <a:pt x="959172" y="145839"/>
                  <a:pt x="938820" y="124497"/>
                  <a:pt x="953358" y="88927"/>
                </a:cubicBezTo>
                <a:cubicBezTo>
                  <a:pt x="962080" y="64027"/>
                  <a:pt x="985339" y="64027"/>
                  <a:pt x="1005692" y="71141"/>
                </a:cubicBezTo>
                <a:cubicBezTo>
                  <a:pt x="1090008" y="110269"/>
                  <a:pt x="1180139" y="120941"/>
                  <a:pt x="1267362" y="135168"/>
                </a:cubicBezTo>
                <a:cubicBezTo>
                  <a:pt x="1281900" y="138725"/>
                  <a:pt x="1296437" y="145839"/>
                  <a:pt x="1310975" y="110269"/>
                </a:cubicBezTo>
                <a:cubicBezTo>
                  <a:pt x="1209214" y="78255"/>
                  <a:pt x="1110360" y="35571"/>
                  <a:pt x="1008599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31F098-FF9A-E206-9AC9-64A565F33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7771" y="631371"/>
            <a:ext cx="5834743" cy="5864678"/>
          </a:xfrm>
        </p:spPr>
        <p:txBody>
          <a:bodyPr anchor="ctr"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en-GB" sz="1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Which </a:t>
            </a: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two nuclear-armed countries have fought multiple wars over the region of Kashmir</a:t>
            </a:r>
            <a:r>
              <a:rPr lang="en-GB" sz="1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India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</a:t>
            </a: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China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Israel and </a:t>
            </a: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Egypt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India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</a:t>
            </a: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Pakistan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Pakistan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Afghanistan</a:t>
            </a:r>
          </a:p>
          <a:p>
            <a:pPr marL="228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en-GB" sz="1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The </a:t>
            </a: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Yom Kippur War was fought between Israel and which two countries in 1973</a:t>
            </a:r>
            <a:r>
              <a:rPr lang="en-GB" sz="1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Syria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</a:t>
            </a: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Jordan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Egypt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</a:t>
            </a: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Syria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Lebanon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</a:t>
            </a: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Jordan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en-GB" sz="1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Iraq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Iran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04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9A36457-A5F4-4103-A443-02581C0918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DC5FB7E8-B636-40FA-BE8D-48145C0F5C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10FAF9-B18C-12C9-48C4-39B009451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1095375"/>
            <a:ext cx="8276026" cy="4656421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sz="14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True or False Questions: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6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endParaRPr lang="en-GB" sz="1400" b="1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6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endParaRPr lang="en-GB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lvl="0" indent="0">
              <a:spcBef>
                <a:spcPts val="5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GB" sz="14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True or False: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The possession of nuclear weapons by India and Pakistan has completely stopped all military conflict between the two countries.</a:t>
            </a:r>
            <a:b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lvl="0" indent="0">
              <a:spcBef>
                <a:spcPts val="5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lvl="0" indent="0">
              <a:spcBef>
                <a:spcPts val="5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GB" sz="14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True or False: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Israel has fought multiple wars since it developed nuclear weapons, including the Yom Kippur War.</a:t>
            </a:r>
          </a:p>
          <a:p>
            <a:pPr marL="0" lvl="0" indent="0">
              <a:spcBef>
                <a:spcPts val="5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lvl="0" indent="0">
              <a:spcBef>
                <a:spcPts val="5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GB" sz="14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True or False: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Nuclear weapons were used in the Yom Kippur War.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spcAft>
                <a:spcPts val="1000"/>
              </a:spcAft>
              <a:buNone/>
            </a:pPr>
            <a:r>
              <a:rPr lang="en-GB" sz="14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en-GB" sz="14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GB" sz="14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42DCE2C-2863-46FA-9BE7-24365A24D9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F23CF46-5271-1C07-980D-750053B22876}"/>
              </a:ext>
            </a:extLst>
          </p:cNvPr>
          <p:cNvSpPr txBox="1"/>
          <p:nvPr/>
        </p:nvSpPr>
        <p:spPr>
          <a:xfrm>
            <a:off x="5496028" y="2663678"/>
            <a:ext cx="599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True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E1F3022-CCB6-4BD6-8D1F-7E49B2036C54}"/>
              </a:ext>
            </a:extLst>
          </p:cNvPr>
          <p:cNvSpPr txBox="1"/>
          <p:nvPr/>
        </p:nvSpPr>
        <p:spPr>
          <a:xfrm>
            <a:off x="6810478" y="2663678"/>
            <a:ext cx="652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False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56AFF9B-698A-10A0-1FDE-EDCDE68118DF}"/>
              </a:ext>
            </a:extLst>
          </p:cNvPr>
          <p:cNvSpPr txBox="1"/>
          <p:nvPr/>
        </p:nvSpPr>
        <p:spPr>
          <a:xfrm>
            <a:off x="5496028" y="4762500"/>
            <a:ext cx="599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True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11305E8-C744-314F-2442-D5D3AD564F24}"/>
              </a:ext>
            </a:extLst>
          </p:cNvPr>
          <p:cNvSpPr txBox="1"/>
          <p:nvPr/>
        </p:nvSpPr>
        <p:spPr>
          <a:xfrm>
            <a:off x="6810478" y="4762500"/>
            <a:ext cx="652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False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9B2807D-DAE6-CFAB-4041-2392FE5B3C5C}"/>
              </a:ext>
            </a:extLst>
          </p:cNvPr>
          <p:cNvSpPr txBox="1"/>
          <p:nvPr/>
        </p:nvSpPr>
        <p:spPr>
          <a:xfrm>
            <a:off x="5496028" y="3656296"/>
            <a:ext cx="599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True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E771A73-3C64-F0DA-6EBF-BBFB1723C155}"/>
              </a:ext>
            </a:extLst>
          </p:cNvPr>
          <p:cNvSpPr txBox="1"/>
          <p:nvPr/>
        </p:nvSpPr>
        <p:spPr>
          <a:xfrm>
            <a:off x="6810478" y="3656296"/>
            <a:ext cx="652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78830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15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15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15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160</Words>
  <Application>Microsoft Office PowerPoint</Application>
  <PresentationFormat>Widescreen</PresentationFormat>
  <Paragraphs>57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 skirving</dc:creator>
  <cp:lastModifiedBy>Microsoft account</cp:lastModifiedBy>
  <cp:revision>10</cp:revision>
  <dcterms:created xsi:type="dcterms:W3CDTF">2024-12-30T18:19:26Z</dcterms:created>
  <dcterms:modified xsi:type="dcterms:W3CDTF">2025-01-29T05:14:04Z</dcterms:modified>
</cp:coreProperties>
</file>