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notesMasterIdLst>
    <p:notesMasterId r:id="rId10"/>
  </p:notesMasterIdLst>
  <p:sldIdLst>
    <p:sldId id="256" r:id="rId4"/>
    <p:sldId id="257" r:id="rId5"/>
    <p:sldId id="258" r:id="rId6"/>
    <p:sldId id="259" r:id="rId7"/>
    <p:sldId id="260" r:id="rId8"/>
    <p:sldId id="261" r:id="rId9"/>
  </p:sldIdLst>
  <p:sldSz cx="12192000" cy="6858000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66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US" sz="1800" b="0" strike="noStrike" spc="-1">
                <a:solidFill>
                  <a:schemeClr val="dk1"/>
                </a:solidFill>
                <a:latin typeface="Arial"/>
              </a:rPr>
              <a:t>Click to move the slide</a:t>
            </a:r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Click to edit the notes' format</a:t>
            </a:r>
          </a:p>
        </p:txBody>
      </p:sp>
      <p:sp>
        <p:nvSpPr>
          <p:cNvPr id="126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&lt;header&gt;</a:t>
            </a:r>
          </a:p>
        </p:txBody>
      </p:sp>
      <p:sp>
        <p:nvSpPr>
          <p:cNvPr id="127" name="PlaceHolder 4"/>
          <p:cNvSpPr>
            <a:spLocks noGrp="1"/>
          </p:cNvSpPr>
          <p:nvPr>
            <p:ph type="dt" idx="10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  <p:sp>
        <p:nvSpPr>
          <p:cNvPr id="128" name="PlaceHolder 5"/>
          <p:cNvSpPr>
            <a:spLocks noGrp="1"/>
          </p:cNvSpPr>
          <p:nvPr>
            <p:ph type="ftr" idx="11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</a:p>
        </p:txBody>
      </p:sp>
      <p:sp>
        <p:nvSpPr>
          <p:cNvPr id="129" name="PlaceHolder 6"/>
          <p:cNvSpPr>
            <a:spLocks noGrp="1"/>
          </p:cNvSpPr>
          <p:nvPr>
            <p:ph type="sldNum" idx="12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6FF0854-31FC-40BB-A04A-CD4ACC390C1E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‹#›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3564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40" y="812880"/>
            <a:ext cx="7124400" cy="4008240"/>
          </a:xfrm>
          <a:prstGeom prst="rect">
            <a:avLst/>
          </a:prstGeom>
          <a:ln w="0">
            <a:noFill/>
          </a:ln>
        </p:spPr>
      </p:sp>
      <p:sp>
        <p:nvSpPr>
          <p:cNvPr id="15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0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en-GB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PlaceHolder 3"/>
          <p:cNvSpPr>
            <a:spLocks noGrp="1"/>
          </p:cNvSpPr>
          <p:nvPr>
            <p:ph type="sldNum" idx="20"/>
          </p:nvPr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GB" sz="1400" b="0" strike="noStrike" spc="-1">
                <a:solidFill>
                  <a:srgbClr val="000000"/>
                </a:solidFill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B1A5F004-88AA-4D37-AA82-153152A090C2}" type="slidenum">
              <a:rPr lang="en-GB" sz="14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1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097056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38120" y="1252440"/>
            <a:ext cx="6013080" cy="3382560"/>
          </a:xfrm>
          <a:prstGeom prst="rect">
            <a:avLst/>
          </a:prstGeom>
          <a:ln w="0">
            <a:noFill/>
          </a:ln>
        </p:spPr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689040" y="4822920"/>
            <a:ext cx="5510880" cy="3944880"/>
          </a:xfrm>
          <a:prstGeom prst="rect">
            <a:avLst/>
          </a:prstGeom>
          <a:noFill/>
          <a:ln w="0">
            <a:noFill/>
          </a:ln>
        </p:spPr>
        <p:txBody>
          <a:bodyPr lIns="96480" tIns="48240" rIns="96480" bIns="48240" anchor="t">
            <a:noAutofit/>
          </a:bodyPr>
          <a:lstStyle/>
          <a:p>
            <a:pPr marL="216000" indent="0" defTabSz="96624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900" b="0" strike="noStrike" spc="-1">
                <a:solidFill>
                  <a:srgbClr val="000000"/>
                </a:solidFill>
                <a:latin typeface="Calibri"/>
                <a:ea typeface="Calibri"/>
              </a:rPr>
              <a:t>Image from   https://www.gov.uk/government/news/scottish-independence-referendum-whats-next</a:t>
            </a:r>
            <a:endParaRPr lang="en-GB" sz="1900" b="0" strike="noStrike" spc="-1">
              <a:solidFill>
                <a:srgbClr val="000000"/>
              </a:solidFill>
              <a:latin typeface="Arial"/>
            </a:endParaRPr>
          </a:p>
          <a:p>
            <a:pPr marL="216000" indent="0" defTabSz="966240">
              <a:lnSpc>
                <a:spcPct val="100000"/>
              </a:lnSpc>
              <a:buNone/>
              <a:tabLst>
                <a:tab pos="0" algn="l"/>
              </a:tabLst>
            </a:pPr>
            <a:endParaRPr lang="en-GB" sz="19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 type="sldNum" idx="21"/>
          </p:nvPr>
        </p:nvSpPr>
        <p:spPr>
          <a:xfrm>
            <a:off x="3902760" y="9519120"/>
            <a:ext cx="2984400" cy="501840"/>
          </a:xfrm>
          <a:prstGeom prst="rect">
            <a:avLst/>
          </a:prstGeom>
          <a:noFill/>
          <a:ln w="0">
            <a:noFill/>
          </a:ln>
        </p:spPr>
        <p:txBody>
          <a:bodyPr lIns="96480" tIns="48240" rIns="96480" bIns="4824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GB" sz="1300" b="0" strike="noStrike" spc="-1">
                <a:solidFill>
                  <a:srgbClr val="000000"/>
                </a:solidFill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1203549B-D116-4EC9-8EF5-87B8E3278127}" type="slidenum">
              <a:rPr lang="en-GB" sz="13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2</a:t>
            </a:fld>
            <a:endParaRPr lang="en-GB" sz="13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99734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40" y="812880"/>
            <a:ext cx="7124400" cy="4008240"/>
          </a:xfrm>
          <a:prstGeom prst="rect">
            <a:avLst/>
          </a:prstGeom>
          <a:ln w="0">
            <a:noFill/>
          </a:ln>
        </p:spPr>
      </p:sp>
      <p:sp>
        <p:nvSpPr>
          <p:cNvPr id="164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280" cy="4810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en-GB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 type="sldNum" idx="22"/>
          </p:nvPr>
        </p:nvSpPr>
        <p:spPr>
          <a:xfrm>
            <a:off x="4278960" y="10157400"/>
            <a:ext cx="3280320" cy="53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GB" sz="1400" b="0" strike="noStrike" spc="-1">
                <a:solidFill>
                  <a:srgbClr val="000000"/>
                </a:solidFill>
                <a:latin typeface="Times New Roman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8C199637-7D6A-4F82-B2BC-A4B5C48CECEA}" type="slidenum">
              <a:rPr lang="en-GB" sz="14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3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06508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F4B2C462-828C-4C03-AC93-D30F6F522512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48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838080" y="4098240"/>
            <a:ext cx="105148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D094C49-CC12-4C69-A94B-EA84F2A11360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9291FEF-41FE-4F6D-BFCA-7C17779A50A7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33854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93080" y="1825560"/>
            <a:ext cx="33854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7948440" y="1825560"/>
            <a:ext cx="33854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838080" y="4098240"/>
            <a:ext cx="33854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93080" y="4098240"/>
            <a:ext cx="33854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7948440" y="4098240"/>
            <a:ext cx="33854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41A3762-F8E4-4C82-BD06-325D8E025575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F083ADDC-210E-43D1-A7D8-F226FD7B3CD9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4880" cy="435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5FF35D4C-F991-4FCF-B9AE-91E55D9A4ED9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4880" cy="435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990BE3BB-90C5-4482-B3F4-C5B03E4D363C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00A8DE84-82AA-498F-B2E3-B833BF5B1FCA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87423B4A-0010-4935-86BB-CFE524F4C2F8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4880" cy="6142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8DB3A0E1-B756-4AA3-A5DE-6CE556FFE430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92140BC1-95CF-4A4A-BAD1-C6D2853E4F01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4880" cy="435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D8195030-E4C1-44DA-9EC4-30C2CF81E630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F06CB536-A98D-4CC9-8620-892AD5E7321C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105148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B5AACEF1-DA63-4F15-AF7C-3D9B6C04004B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48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/>
          </p:nvPr>
        </p:nvSpPr>
        <p:spPr>
          <a:xfrm>
            <a:off x="838080" y="4098240"/>
            <a:ext cx="105148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87AF8BCB-B623-4002-A1A9-948000D66F50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0FB6B069-E6A6-48D0-8C5B-F0B3C9826D2F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33854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/>
          </p:nvPr>
        </p:nvSpPr>
        <p:spPr>
          <a:xfrm>
            <a:off x="4393080" y="1825560"/>
            <a:ext cx="33854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/>
          </p:nvPr>
        </p:nvSpPr>
        <p:spPr>
          <a:xfrm>
            <a:off x="7948440" y="1825560"/>
            <a:ext cx="33854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/>
          </p:nvPr>
        </p:nvSpPr>
        <p:spPr>
          <a:xfrm>
            <a:off x="838080" y="4098240"/>
            <a:ext cx="33854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81" name="PlaceHolder 6"/>
          <p:cNvSpPr>
            <a:spLocks noGrp="1"/>
          </p:cNvSpPr>
          <p:nvPr>
            <p:ph/>
          </p:nvPr>
        </p:nvSpPr>
        <p:spPr>
          <a:xfrm>
            <a:off x="4393080" y="4098240"/>
            <a:ext cx="33854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82" name="PlaceHolder 7"/>
          <p:cNvSpPr>
            <a:spLocks noGrp="1"/>
          </p:cNvSpPr>
          <p:nvPr>
            <p:ph/>
          </p:nvPr>
        </p:nvSpPr>
        <p:spPr>
          <a:xfrm>
            <a:off x="7948440" y="4098240"/>
            <a:ext cx="33854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D1456926-5E84-499B-8330-D2B5E59D2485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EE1952DB-940E-4C9C-8FC7-5EEFC037B710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4880" cy="435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ADFCC613-34A6-4BFD-8763-11DC89D42191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4880" cy="435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6234DA6D-6800-45A9-BFBD-012E337EC907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AB1599BC-4572-418A-8C87-ED441A9CB9AA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85BA27A0-3131-401A-804B-14148A7A629C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4880" cy="435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CCC69C9-7095-49E2-9821-4378E926BCE7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4880" cy="6142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1E578352-65DA-40A3-80BB-CA0EADF59AA2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913FE4C3-BDCA-4238-9704-E70DF5945456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CD8398D6-13F9-4BDF-92C4-BDF4D681AC14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105148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2592244A-31EE-4C38-BB2A-2C60DCDC10EC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48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838080" y="4098240"/>
            <a:ext cx="105148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AB302BCA-A4A4-437E-A918-6C4CA181250D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CFA27E3F-3B2F-4C52-8526-C70F68501FB0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33854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93080" y="1825560"/>
            <a:ext cx="33854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7948440" y="1825560"/>
            <a:ext cx="33854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838080" y="4098240"/>
            <a:ext cx="33854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93080" y="4098240"/>
            <a:ext cx="33854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7948440" y="4098240"/>
            <a:ext cx="33854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0BDB7D36-383E-4348-B76F-4F31773A0F3A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AA840D03-9192-4813-93BE-71B2D864FEF0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1689778D-DABB-451C-B426-427FDD5B3E33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4880" cy="6142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en-GB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AD41483C-44BE-4B90-9284-32509B627AD7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FD823DB-3FAC-4D6D-AA40-6524E644F8D9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5D1C528-E379-47EC-A5C7-4DA803B05858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105148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n-US" sz="2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7F7A7CB-6C45-487C-92C2-E655717DD49F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280" cy="2386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6000" b="0" strike="noStrike" spc="-1">
                <a:solidFill>
                  <a:schemeClr val="dk1"/>
                </a:solidFill>
                <a:latin typeface="Aptos Display"/>
              </a:rPr>
              <a:t>Click to edit Master title style</a:t>
            </a:r>
            <a:endParaRPr lang="en-US" sz="60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en-GB" sz="1200" b="0" strike="noStrike" spc="-1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200" b="0" strike="noStrike" spc="-1">
                <a:solidFill>
                  <a:schemeClr val="dk1">
                    <a:tint val="82000"/>
                  </a:schemeClr>
                </a:solidFill>
                <a:latin typeface="Aptos"/>
              </a:rPr>
              <a:t>&lt;date/time&gt;</a:t>
            </a:r>
            <a:endParaRPr lang="en-GB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0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GB" sz="1200" b="0" strike="noStrike" spc="-1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0841185F-A3B8-499F-A520-F5814D85D1BE}" type="slidenum">
              <a:rPr lang="en-GB" sz="1200" b="0" strike="noStrike" spc="-1">
                <a:solidFill>
                  <a:schemeClr val="dk1">
                    <a:tint val="82000"/>
                  </a:schemeClr>
                </a:solidFill>
                <a:latin typeface="Aptos"/>
              </a:rPr>
              <a:t>‹#›</a:t>
            </a:fld>
            <a:endParaRPr lang="en-GB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 defTabSz="9144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strike="noStrike" spc="-1">
                <a:solidFill>
                  <a:schemeClr val="dk1"/>
                </a:solidFill>
                <a:latin typeface="Aptos"/>
              </a:rPr>
              <a:t>Click to edit the outline text format</a:t>
            </a:r>
            <a:endParaRPr lang="en-US" sz="2800" b="0" strike="noStrike" spc="-1">
              <a:solidFill>
                <a:schemeClr val="dk1"/>
              </a:solidFill>
              <a:latin typeface="Arial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lang="en-US" sz="2000" b="0" strike="noStrike" spc="-1">
                <a:solidFill>
                  <a:schemeClr val="dk1"/>
                </a:solidFill>
                <a:latin typeface="Aptos"/>
              </a:rPr>
              <a:t>Second Outline Level</a:t>
            </a:r>
            <a:endParaRPr lang="en-US" sz="2000" b="0" strike="noStrike" spc="-1">
              <a:solidFill>
                <a:schemeClr val="dk1"/>
              </a:solidFill>
              <a:latin typeface="Arial"/>
            </a:endParaRPr>
          </a:p>
          <a:p>
            <a:pPr marL="1296000" lvl="2" indent="-288000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strike="noStrike" spc="-1">
                <a:solidFill>
                  <a:schemeClr val="dk1"/>
                </a:solidFill>
                <a:latin typeface="Aptos"/>
              </a:rPr>
              <a:t>Third Outline Level</a:t>
            </a:r>
            <a:endParaRPr lang="en-US" sz="1800" b="0" strike="noStrike" spc="-1">
              <a:solidFill>
                <a:schemeClr val="dk1"/>
              </a:solidFill>
              <a:latin typeface="Arial"/>
            </a:endParaRPr>
          </a:p>
          <a:p>
            <a:pPr marL="1728000" lvl="3" indent="-216000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lang="en-US" sz="1800" b="0" strike="noStrike" spc="-1">
                <a:solidFill>
                  <a:schemeClr val="dk1"/>
                </a:solidFill>
                <a:latin typeface="Aptos"/>
              </a:rPr>
              <a:t>Fourth Outline Level</a:t>
            </a:r>
            <a:endParaRPr lang="en-US" sz="1800" b="0" strike="noStrike" spc="-1">
              <a:solidFill>
                <a:schemeClr val="dk1"/>
              </a:solidFill>
              <a:latin typeface="Arial"/>
            </a:endParaRPr>
          </a:p>
          <a:p>
            <a:pPr marL="2160000" lvl="4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chemeClr val="dk1"/>
                </a:solidFill>
                <a:latin typeface="Aptos"/>
              </a:rPr>
              <a:t>Fifth Outline Level</a:t>
            </a:r>
            <a:endParaRPr lang="en-US" sz="2000" b="0" strike="noStrike" spc="-1">
              <a:solidFill>
                <a:schemeClr val="dk1"/>
              </a:solidFill>
              <a:latin typeface="Arial"/>
            </a:endParaRPr>
          </a:p>
          <a:p>
            <a:pPr marL="2592000" lvl="5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chemeClr val="dk1"/>
                </a:solidFill>
                <a:latin typeface="Aptos"/>
              </a:rPr>
              <a:t>Sixth Outline Level</a:t>
            </a:r>
            <a:endParaRPr lang="en-US" sz="2000" b="0" strike="noStrike" spc="-1">
              <a:solidFill>
                <a:schemeClr val="dk1"/>
              </a:solidFill>
              <a:latin typeface="Arial"/>
            </a:endParaRPr>
          </a:p>
          <a:p>
            <a:pPr marL="3024000" lvl="6" indent="-216000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chemeClr val="dk1"/>
                </a:solidFill>
                <a:latin typeface="Aptos"/>
              </a:rPr>
              <a:t>Seventh Outline Level</a:t>
            </a:r>
            <a:endParaRPr lang="en-US" sz="2000" b="0" strike="noStrike" spc="-1">
              <a:solidFill>
                <a:schemeClr val="dk1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200" cy="1599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3200" b="0" strike="noStrike" spc="-1">
                <a:solidFill>
                  <a:schemeClr val="dk1"/>
                </a:solidFill>
                <a:latin typeface="Calibri Light"/>
              </a:rPr>
              <a:t>Click to edit Master title style</a:t>
            </a:r>
            <a:endParaRPr lang="en-US" sz="32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120" cy="4872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228600" indent="0" defTabSz="457200">
              <a:lnSpc>
                <a:spcPct val="10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3200" b="0" strike="noStrike" spc="-1">
                <a:solidFill>
                  <a:schemeClr val="dk1"/>
                </a:solidFill>
                <a:latin typeface="Calibri"/>
              </a:rPr>
              <a:t>Click icon to add picture</a:t>
            </a:r>
            <a:endParaRPr lang="en-US" sz="32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200" cy="381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600" b="0" strike="noStrike" spc="-1">
                <a:solidFill>
                  <a:schemeClr val="dk1"/>
                </a:solidFill>
                <a:latin typeface="Calibri"/>
              </a:rPr>
              <a:t>Click to edit Master text styles</a:t>
            </a:r>
            <a:endParaRPr lang="en-US" sz="16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&lt;date/time&gt;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</a:p>
        </p:txBody>
      </p:sp>
      <p:sp>
        <p:nvSpPr>
          <p:cNvPr id="46" name="PlaceHolder 6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en-GB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44B2869E-5702-47C0-A4AC-2A5DE1F21132}" type="slidenum">
              <a:rPr lang="en-GB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en-GB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1324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4400" b="0" strike="noStrike" spc="-1">
                <a:solidFill>
                  <a:schemeClr val="dk1"/>
                </a:solidFill>
                <a:latin typeface="Aptos Display"/>
              </a:rPr>
              <a:t>Click to edit Master title style</a:t>
            </a:r>
            <a:endParaRPr lang="en-US" sz="44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4880" cy="435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chemeClr val="dk1"/>
                </a:solidFill>
                <a:latin typeface="Aptos"/>
              </a:rPr>
              <a:t>Click to edit Master text styles</a:t>
            </a:r>
            <a:endParaRPr lang="en-US" sz="2800" b="0" strike="noStrike" spc="-1">
              <a:solidFill>
                <a:schemeClr val="dk1"/>
              </a:solidFill>
              <a:latin typeface="Arial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chemeClr val="dk1"/>
                </a:solidFill>
                <a:latin typeface="Aptos"/>
              </a:rPr>
              <a:t>Second level</a:t>
            </a:r>
            <a:endParaRPr lang="en-US" sz="2400" b="0" strike="noStrike" spc="-1">
              <a:solidFill>
                <a:schemeClr val="dk1"/>
              </a:solidFill>
              <a:latin typeface="Arial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>
                <a:solidFill>
                  <a:schemeClr val="dk1"/>
                </a:solidFill>
                <a:latin typeface="Aptos"/>
              </a:rPr>
              <a:t>Third level</a:t>
            </a:r>
            <a:endParaRPr lang="en-US" sz="2000" b="0" strike="noStrike" spc="-1">
              <a:solidFill>
                <a:schemeClr val="dk1"/>
              </a:solidFill>
              <a:latin typeface="Arial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Aptos"/>
              </a:rPr>
              <a:t>Fourth level</a:t>
            </a:r>
            <a:endParaRPr lang="en-US" sz="1800" b="0" strike="noStrike" spc="-1">
              <a:solidFill>
                <a:schemeClr val="dk1"/>
              </a:solidFill>
              <a:latin typeface="Arial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Aptos"/>
              </a:rPr>
              <a:t>Fifth level</a:t>
            </a:r>
            <a:endParaRPr lang="en-US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dt" idx="7"/>
          </p:nvPr>
        </p:nvSpPr>
        <p:spPr>
          <a:xfrm>
            <a:off x="8380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en-GB" sz="1200" b="0" strike="noStrike" spc="-1">
                <a:solidFill>
                  <a:schemeClr val="dk1">
                    <a:tint val="82000"/>
                  </a:schemeClr>
                </a:solidFill>
                <a:latin typeface="Arial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200" b="0" strike="noStrike" spc="-1">
                <a:solidFill>
                  <a:schemeClr val="dk1">
                    <a:tint val="82000"/>
                  </a:schemeClr>
                </a:solidFill>
                <a:latin typeface="Arial"/>
              </a:rPr>
              <a:t>&lt;date/time&gt;</a:t>
            </a:r>
            <a:endParaRPr lang="en-GB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6" name="PlaceHolder 4"/>
          <p:cNvSpPr>
            <a:spLocks noGrp="1"/>
          </p:cNvSpPr>
          <p:nvPr>
            <p:ph type="ftr" idx="8"/>
          </p:nvPr>
        </p:nvSpPr>
        <p:spPr>
          <a:xfrm>
            <a:off x="4038480" y="6356520"/>
            <a:ext cx="41140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&lt;footer&gt;</a:t>
            </a:r>
          </a:p>
        </p:txBody>
      </p:sp>
      <p:sp>
        <p:nvSpPr>
          <p:cNvPr id="87" name="PlaceHolder 5"/>
          <p:cNvSpPr>
            <a:spLocks noGrp="1"/>
          </p:cNvSpPr>
          <p:nvPr>
            <p:ph type="sldNum" idx="9"/>
          </p:nvPr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GB" sz="1200" b="0" strike="noStrike" spc="-1">
                <a:solidFill>
                  <a:schemeClr val="dk1">
                    <a:tint val="82000"/>
                  </a:schemeClr>
                </a:solidFill>
                <a:latin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4F28025E-DF62-4E04-A5A1-1E2692229E55}" type="slidenum">
              <a:rPr lang="en-GB" sz="1200" b="0" strike="noStrike" spc="-1">
                <a:solidFill>
                  <a:schemeClr val="dk1">
                    <a:tint val="82000"/>
                  </a:schemeClr>
                </a:solidFill>
                <a:latin typeface="Arial"/>
              </a:rPr>
              <a:t>‹#›</a:t>
            </a:fld>
            <a:endParaRPr lang="en-GB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280" cy="153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ctr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GB" sz="6000" b="0" strike="noStrike" spc="-1">
                <a:solidFill>
                  <a:schemeClr val="dk1"/>
                </a:solidFill>
                <a:latin typeface="DK Longreach"/>
              </a:rPr>
              <a:t>Who represents me?</a:t>
            </a:r>
            <a:endParaRPr lang="en-US" sz="60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subTitle"/>
          </p:nvPr>
        </p:nvSpPr>
        <p:spPr>
          <a:xfrm>
            <a:off x="1319040" y="2948040"/>
            <a:ext cx="9552960" cy="2296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0" algn="ctr" defTabSz="914400">
              <a:lnSpc>
                <a:spcPct val="15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GB" sz="2400" b="0" strike="noStrike" spc="-1">
                <a:solidFill>
                  <a:schemeClr val="dk1"/>
                </a:solidFill>
                <a:latin typeface="Arial"/>
              </a:rPr>
              <a:t>We live in a democracy.  We elect people to represent us.</a:t>
            </a:r>
            <a:r>
              <a:rPr sz="2400"/>
              <a:t/>
            </a:r>
            <a:br>
              <a:rPr sz="2400"/>
            </a:br>
            <a:r>
              <a:rPr lang="en-GB" sz="2400" b="0" strike="noStrike" spc="-1">
                <a:solidFill>
                  <a:schemeClr val="dk1"/>
                </a:solidFill>
                <a:latin typeface="Arial"/>
              </a:rPr>
              <a:t>In Scotland we have elected local councillors, Members of the Scottish Parliament and Members of Parliament to represent us.</a:t>
            </a:r>
            <a:endParaRPr lang="en-GB" sz="2400" b="0" strike="noStrike" spc="-1">
              <a:solidFill>
                <a:srgbClr val="000000"/>
              </a:solidFill>
              <a:latin typeface="Arial"/>
            </a:endParaRPr>
          </a:p>
          <a:p>
            <a:pPr marL="228600"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GB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PlaceHolder 3"/>
          <p:cNvSpPr>
            <a:spLocks noGrp="1"/>
          </p:cNvSpPr>
          <p:nvPr>
            <p:ph type="ftr" idx="13"/>
          </p:nvPr>
        </p:nvSpPr>
        <p:spPr>
          <a:xfrm>
            <a:off x="4038480" y="6319080"/>
            <a:ext cx="41140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n-GB" sz="1400" b="0" strike="noStrike" spc="-1">
                <a:solidFill>
                  <a:srgbClr val="000000"/>
                </a:solidFill>
                <a:latin typeface="Arial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GB" sz="1400" b="0" strike="noStrike" spc="-1">
                <a:solidFill>
                  <a:srgbClr val="000000"/>
                </a:solidFill>
                <a:latin typeface="Arial"/>
              </a:rPr>
              <a:t>peaceeducationscotland.org</a:t>
            </a:r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3" name="PlaceHolder 4"/>
          <p:cNvSpPr>
            <a:spLocks noGrp="1"/>
          </p:cNvSpPr>
          <p:nvPr>
            <p:ph type="sldNum" idx="14"/>
          </p:nvPr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GB" sz="1200" b="0" strike="noStrike" spc="-1">
                <a:solidFill>
                  <a:schemeClr val="dk1">
                    <a:tint val="82000"/>
                  </a:schemeClr>
                </a:solidFill>
                <a:latin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2CF61284-374C-4BED-BF75-AF017DFCEB77}" type="slidenum">
              <a:rPr lang="en-GB" sz="1200" b="0" strike="noStrike" spc="-1">
                <a:solidFill>
                  <a:schemeClr val="dk1">
                    <a:tint val="82000"/>
                  </a:schemeClr>
                </a:solidFill>
                <a:latin typeface="Arial"/>
              </a:rPr>
              <a:t>1</a:t>
            </a:fld>
            <a:endParaRPr lang="en-GB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6150240" y="216000"/>
            <a:ext cx="4283640" cy="1507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algn="ctr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GB" sz="4800" b="0" strike="noStrike" spc="-1">
                <a:solidFill>
                  <a:schemeClr val="dk1"/>
                </a:solidFill>
                <a:latin typeface="DK Longreach"/>
              </a:rPr>
              <a:t>Devolved or Reserved?</a:t>
            </a:r>
            <a:endParaRPr lang="en-US" sz="4800" b="0" strike="noStrike" spc="-1">
              <a:solidFill>
                <a:schemeClr val="dk1"/>
              </a:solidFill>
              <a:latin typeface="Arial"/>
            </a:endParaRPr>
          </a:p>
        </p:txBody>
      </p:sp>
      <p:pic>
        <p:nvPicPr>
          <p:cNvPr id="135" name="Picture 2"/>
          <p:cNvPicPr/>
          <p:nvPr/>
        </p:nvPicPr>
        <p:blipFill>
          <a:blip r:embed="rId3"/>
          <a:stretch/>
        </p:blipFill>
        <p:spPr>
          <a:xfrm>
            <a:off x="742320" y="274320"/>
            <a:ext cx="10057680" cy="6379560"/>
          </a:xfrm>
          <a:prstGeom prst="rect">
            <a:avLst/>
          </a:prstGeom>
          <a:ln w="0">
            <a:noFill/>
          </a:ln>
        </p:spPr>
      </p:pic>
      <p:sp>
        <p:nvSpPr>
          <p:cNvPr id="136" name="PlaceHolder 2"/>
          <p:cNvSpPr>
            <a:spLocks noGrp="1"/>
          </p:cNvSpPr>
          <p:nvPr>
            <p:ph type="sldNum" idx="15"/>
          </p:nvPr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pos="0" algn="l"/>
              </a:tabLst>
              <a:defRPr lang="en-GB" sz="1200" b="0" strike="noStrike" spc="-1">
                <a:solidFill>
                  <a:schemeClr val="dk1">
                    <a:tint val="75000"/>
                  </a:schemeClr>
                </a:solidFill>
                <a:latin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pos="0" algn="l"/>
              </a:tabLst>
            </a:pPr>
            <a:fld id="{C055AF46-6D46-4A49-815D-6F1715EB6DCD}" type="slidenum">
              <a:rPr lang="en-GB" sz="1200" b="0" strike="noStrike" spc="-1">
                <a:solidFill>
                  <a:schemeClr val="dk1">
                    <a:tint val="75000"/>
                  </a:schemeClr>
                </a:solidFill>
                <a:latin typeface="Arial"/>
              </a:rPr>
              <a:t>2</a:t>
            </a:fld>
            <a:endParaRPr lang="en-GB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Picture 1"/>
          <p:cNvPicPr/>
          <p:nvPr/>
        </p:nvPicPr>
        <p:blipFill>
          <a:blip r:embed="rId3"/>
          <a:stretch/>
        </p:blipFill>
        <p:spPr>
          <a:xfrm>
            <a:off x="725760" y="1927080"/>
            <a:ext cx="10421280" cy="4268520"/>
          </a:xfrm>
          <a:prstGeom prst="rect">
            <a:avLst/>
          </a:prstGeom>
          <a:ln w="0">
            <a:noFill/>
          </a:ln>
        </p:spPr>
      </p:pic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762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GB" sz="4400" b="0" strike="noStrike" spc="-1">
                <a:solidFill>
                  <a:schemeClr val="dk1"/>
                </a:solidFill>
                <a:latin typeface="DK Longreach"/>
              </a:rPr>
              <a:t>Who represents me?</a:t>
            </a:r>
            <a:endParaRPr lang="en-US" sz="44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39" name="TextBox 5"/>
          <p:cNvSpPr/>
          <p:nvPr/>
        </p:nvSpPr>
        <p:spPr>
          <a:xfrm>
            <a:off x="7882560" y="2927160"/>
            <a:ext cx="2721600" cy="1186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GB" sz="1800" b="0" strike="noStrike" spc="-1">
                <a:solidFill>
                  <a:schemeClr val="dk1"/>
                </a:solidFill>
                <a:latin typeface="Arial"/>
              </a:rPr>
              <a:t>Education</a:t>
            </a:r>
            <a:endParaRPr lang="en-GB" sz="18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GB" sz="1800" b="0" strike="noStrike" spc="-1">
                <a:solidFill>
                  <a:schemeClr val="dk1"/>
                </a:solidFill>
                <a:latin typeface="Arial"/>
              </a:rPr>
              <a:t>Care for the elderly</a:t>
            </a:r>
            <a:endParaRPr lang="en-GB" sz="18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GB" sz="1800" b="0" strike="noStrike" spc="-1">
                <a:solidFill>
                  <a:schemeClr val="dk1"/>
                </a:solidFill>
                <a:latin typeface="Arial"/>
              </a:rPr>
              <a:t>Hospitals</a:t>
            </a:r>
            <a:endParaRPr lang="en-GB" sz="18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GB" sz="1800" b="0" strike="noStrike" spc="-1">
                <a:solidFill>
                  <a:schemeClr val="dk1"/>
                </a:solidFill>
                <a:latin typeface="Arial"/>
              </a:rPr>
              <a:t>Police</a:t>
            </a:r>
            <a:endParaRPr lang="en-GB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0" name="TextBox 4"/>
          <p:cNvSpPr/>
          <p:nvPr/>
        </p:nvSpPr>
        <p:spPr>
          <a:xfrm>
            <a:off x="3064680" y="3185280"/>
            <a:ext cx="2519640" cy="1735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GB" sz="1800" b="0" strike="noStrike" spc="-1">
                <a:solidFill>
                  <a:schemeClr val="dk1"/>
                </a:solidFill>
                <a:latin typeface="Arial"/>
              </a:rPr>
              <a:t>Graffiti</a:t>
            </a:r>
            <a:endParaRPr lang="en-GB" sz="18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GB" sz="1800" b="0" strike="noStrike" spc="-1">
                <a:solidFill>
                  <a:schemeClr val="dk1"/>
                </a:solidFill>
                <a:latin typeface="Arial"/>
              </a:rPr>
              <a:t>Care for the elderly</a:t>
            </a:r>
            <a:endParaRPr lang="en-GB" sz="18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GB" sz="1800" b="0" strike="noStrike" spc="-1">
                <a:solidFill>
                  <a:schemeClr val="dk1"/>
                </a:solidFill>
                <a:latin typeface="Arial"/>
              </a:rPr>
              <a:t>Council tax</a:t>
            </a:r>
            <a:endParaRPr lang="en-GB" sz="18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GB" sz="1800" b="0" strike="noStrike" spc="-1">
                <a:solidFill>
                  <a:schemeClr val="dk1"/>
                </a:solidFill>
                <a:latin typeface="Arial"/>
              </a:rPr>
              <a:t>Education</a:t>
            </a:r>
            <a:endParaRPr lang="en-GB" sz="18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GB" sz="1800" b="0" strike="noStrike" spc="-1">
                <a:solidFill>
                  <a:schemeClr val="dk1"/>
                </a:solidFill>
                <a:latin typeface="Arial"/>
              </a:rPr>
              <a:t>Bin collections</a:t>
            </a:r>
            <a:endParaRPr lang="en-GB" sz="18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GB" sz="1800" b="0" strike="noStrike" spc="-1">
                <a:solidFill>
                  <a:schemeClr val="dk1"/>
                </a:solidFill>
                <a:latin typeface="Arial"/>
              </a:rPr>
              <a:t>Cycle paths</a:t>
            </a:r>
            <a:endParaRPr lang="en-GB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1" name="TextBox 2"/>
          <p:cNvSpPr/>
          <p:nvPr/>
        </p:nvSpPr>
        <p:spPr>
          <a:xfrm>
            <a:off x="725760" y="1127520"/>
            <a:ext cx="10627200" cy="747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20000"/>
              </a:lnSpc>
            </a:pPr>
            <a:r>
              <a:rPr lang="en-GB" sz="1800" b="0" strike="noStrike" spc="-1">
                <a:solidFill>
                  <a:schemeClr val="dk1"/>
                </a:solidFill>
                <a:latin typeface="Arial"/>
              </a:rPr>
              <a:t>Sometimes issues can be dealt with at more than one level. </a:t>
            </a:r>
            <a:r>
              <a:rPr sz="1800"/>
              <a:t/>
            </a:r>
            <a:br>
              <a:rPr sz="1800"/>
            </a:br>
            <a:r>
              <a:rPr lang="en-GB" sz="1800" b="0" strike="noStrike" spc="-1">
                <a:solidFill>
                  <a:schemeClr val="dk1"/>
                </a:solidFill>
                <a:latin typeface="Arial"/>
              </a:rPr>
              <a:t>For example Education can be dealt with at a local council level, or a Scottish Parliament level.</a:t>
            </a:r>
            <a:endParaRPr lang="en-GB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 type="sldNum" idx="16"/>
          </p:nvPr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GB" sz="1200" b="0" strike="noStrike" spc="-1">
                <a:solidFill>
                  <a:schemeClr val="dk1">
                    <a:tint val="82000"/>
                  </a:schemeClr>
                </a:solidFill>
                <a:latin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905BA616-8663-44A7-B5A2-5757F15A02EF}" type="slidenum">
              <a:rPr lang="en-GB" sz="1200" b="0" strike="noStrike" spc="-1">
                <a:solidFill>
                  <a:schemeClr val="dk1">
                    <a:tint val="82000"/>
                  </a:schemeClr>
                </a:solidFill>
                <a:latin typeface="Arial"/>
              </a:rPr>
              <a:t>3</a:t>
            </a:fld>
            <a:endParaRPr lang="en-GB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Picture 4"/>
          <p:cNvPicPr/>
          <p:nvPr/>
        </p:nvPicPr>
        <p:blipFill>
          <a:blip r:embed="rId2"/>
          <a:stretch/>
        </p:blipFill>
        <p:spPr>
          <a:xfrm>
            <a:off x="3854160" y="1690920"/>
            <a:ext cx="4482720" cy="4264560"/>
          </a:xfrm>
          <a:prstGeom prst="rect">
            <a:avLst/>
          </a:prstGeom>
          <a:ln w="0">
            <a:noFill/>
          </a:ln>
        </p:spPr>
      </p:pic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838080" y="277200"/>
            <a:ext cx="10514880" cy="1012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GB" sz="4400" b="0" strike="noStrike" spc="-1">
                <a:solidFill>
                  <a:schemeClr val="dk1"/>
                </a:solidFill>
                <a:latin typeface="DK Longreach"/>
              </a:rPr>
              <a:t>Who represents me?</a:t>
            </a:r>
            <a:endParaRPr lang="en-US" sz="44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45" name="TextBox 4"/>
          <p:cNvSpPr/>
          <p:nvPr/>
        </p:nvSpPr>
        <p:spPr>
          <a:xfrm>
            <a:off x="5853240" y="2242800"/>
            <a:ext cx="2154600" cy="1690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 defTabSz="91440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Arial"/>
              <a:buChar char="•"/>
            </a:pPr>
            <a:r>
              <a:rPr lang="en-GB" sz="1800" b="0" strike="noStrike" spc="-1">
                <a:solidFill>
                  <a:schemeClr val="dk1"/>
                </a:solidFill>
                <a:latin typeface="Arial"/>
              </a:rPr>
              <a:t>Defence</a:t>
            </a:r>
            <a:endParaRPr lang="en-GB" sz="18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Arial"/>
              <a:buChar char="•"/>
            </a:pPr>
            <a:r>
              <a:rPr lang="en-GB" sz="1800" b="0" strike="noStrike" spc="-1">
                <a:solidFill>
                  <a:schemeClr val="dk1"/>
                </a:solidFill>
                <a:latin typeface="Arial"/>
              </a:rPr>
              <a:t>UK Laws</a:t>
            </a:r>
            <a:endParaRPr lang="en-GB" sz="18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Arial"/>
              <a:buChar char="•"/>
            </a:pPr>
            <a:r>
              <a:rPr lang="en-GB" sz="1800" b="0" strike="noStrike" spc="-1">
                <a:solidFill>
                  <a:schemeClr val="dk1"/>
                </a:solidFill>
                <a:latin typeface="Arial"/>
              </a:rPr>
              <a:t>Nuclear weapons</a:t>
            </a:r>
            <a:endParaRPr lang="en-GB" sz="1800" b="0" strike="noStrike" spc="-1">
              <a:solidFill>
                <a:srgbClr val="000000"/>
              </a:solidFill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Arial"/>
              <a:buChar char="•"/>
            </a:pPr>
            <a:r>
              <a:rPr lang="en-GB" sz="1800" b="0" strike="noStrike" spc="-1">
                <a:solidFill>
                  <a:schemeClr val="dk1"/>
                </a:solidFill>
                <a:latin typeface="Arial"/>
              </a:rPr>
              <a:t>Employment</a:t>
            </a:r>
            <a:endParaRPr lang="en-GB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sldNum" idx="17"/>
          </p:nvPr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GB" sz="1200" b="0" strike="noStrike" spc="-1">
                <a:solidFill>
                  <a:schemeClr val="dk1">
                    <a:tint val="82000"/>
                  </a:schemeClr>
                </a:solidFill>
                <a:latin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BC1EFD0D-16AD-4BF4-8669-573CFD9DCE90}" type="slidenum">
              <a:rPr lang="en-GB" sz="1200" b="0" strike="noStrike" spc="-1">
                <a:solidFill>
                  <a:schemeClr val="dk1">
                    <a:tint val="82000"/>
                  </a:schemeClr>
                </a:solidFill>
                <a:latin typeface="Arial"/>
              </a:rPr>
              <a:t>4</a:t>
            </a:fld>
            <a:endParaRPr lang="en-GB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Picture 2"/>
          <p:cNvPicPr/>
          <p:nvPr/>
        </p:nvPicPr>
        <p:blipFill>
          <a:blip r:embed="rId2"/>
          <a:stretch/>
        </p:blipFill>
        <p:spPr>
          <a:xfrm>
            <a:off x="279360" y="1804680"/>
            <a:ext cx="11499840" cy="4710240"/>
          </a:xfrm>
          <a:prstGeom prst="rect">
            <a:avLst/>
          </a:prstGeom>
          <a:ln w="0">
            <a:noFill/>
          </a:ln>
        </p:spPr>
      </p:pic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787320" y="239040"/>
            <a:ext cx="10514880" cy="937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GB" sz="4400" b="0" strike="noStrike" spc="-1">
                <a:solidFill>
                  <a:schemeClr val="dk1"/>
                </a:solidFill>
                <a:latin typeface="DK Longreach"/>
              </a:rPr>
              <a:t>Who represents me?</a:t>
            </a:r>
            <a:endParaRPr lang="en-US" sz="44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49" name="TextBox 6"/>
          <p:cNvSpPr/>
          <p:nvPr/>
        </p:nvSpPr>
        <p:spPr>
          <a:xfrm>
            <a:off x="2658304" y="2977920"/>
            <a:ext cx="2928304" cy="2183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GB" sz="1700" b="0" strike="noStrike" spc="-1" dirty="0">
                <a:solidFill>
                  <a:schemeClr val="dk1"/>
                </a:solidFill>
                <a:latin typeface="Arial"/>
              </a:rPr>
              <a:t>concerns about nuclear convoys on public roads         </a:t>
            </a:r>
            <a:endParaRPr lang="en-GB" sz="1700" b="0" strike="noStrike" spc="-1" dirty="0">
              <a:solidFill>
                <a:srgbClr val="000000"/>
              </a:solidFill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GB" sz="1700" b="0" strike="noStrike" spc="-1" dirty="0">
                <a:solidFill>
                  <a:schemeClr val="dk1"/>
                </a:solidFill>
                <a:latin typeface="Arial"/>
              </a:rPr>
              <a:t>setting up a Peace Garden          </a:t>
            </a:r>
            <a:endParaRPr lang="en-GB" sz="1700" b="0" strike="noStrike" spc="-1" dirty="0">
              <a:solidFill>
                <a:srgbClr val="000000"/>
              </a:solidFill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GB" sz="1700" b="0" strike="noStrike" spc="-1" dirty="0">
                <a:solidFill>
                  <a:schemeClr val="dk1"/>
                </a:solidFill>
                <a:latin typeface="Arial"/>
              </a:rPr>
              <a:t>nuclear incident emergency procedures</a:t>
            </a:r>
            <a:endParaRPr lang="en-GB" sz="1700" b="0" strike="noStrike" spc="-1" dirty="0">
              <a:solidFill>
                <a:srgbClr val="000000"/>
              </a:solidFill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GB" sz="1700" b="0" strike="noStrike" spc="-1" dirty="0">
                <a:solidFill>
                  <a:schemeClr val="dk1"/>
                </a:solidFill>
                <a:latin typeface="Arial"/>
              </a:rPr>
              <a:t>information on Nuclear Free Local Authorities</a:t>
            </a:r>
            <a:endParaRPr lang="en-GB" sz="17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TextBox 7"/>
          <p:cNvSpPr/>
          <p:nvPr/>
        </p:nvSpPr>
        <p:spPr>
          <a:xfrm>
            <a:off x="8153640" y="2658240"/>
            <a:ext cx="3533040" cy="2163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GB" sz="1700" b="0" strike="noStrike" spc="-1" dirty="0">
                <a:solidFill>
                  <a:schemeClr val="dk1"/>
                </a:solidFill>
                <a:latin typeface="Arial"/>
              </a:rPr>
              <a:t>concerns about nuclear convoys on public roads</a:t>
            </a:r>
            <a:endParaRPr lang="en-GB" sz="1700" b="0" strike="noStrike" spc="-1" dirty="0">
              <a:solidFill>
                <a:srgbClr val="000000"/>
              </a:solidFill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GB" sz="1700" b="0" strike="noStrike" spc="-1" dirty="0">
                <a:solidFill>
                  <a:schemeClr val="dk1"/>
                </a:solidFill>
                <a:latin typeface="Arial"/>
              </a:rPr>
              <a:t>radioactive pollution in Loch Long      </a:t>
            </a:r>
            <a:endParaRPr lang="en-GB" sz="1700" b="0" strike="noStrike" spc="-1" dirty="0">
              <a:solidFill>
                <a:srgbClr val="000000"/>
              </a:solidFill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GB" sz="1700" b="0" strike="noStrike" spc="-1" dirty="0">
                <a:solidFill>
                  <a:schemeClr val="dk1"/>
                </a:solidFill>
                <a:latin typeface="Arial"/>
              </a:rPr>
              <a:t>nuclear incident emergency procedures      </a:t>
            </a:r>
            <a:endParaRPr lang="en-GB" sz="1700" b="0" strike="noStrike" spc="-1" dirty="0">
              <a:solidFill>
                <a:srgbClr val="000000"/>
              </a:solidFill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en-GB" sz="1700" b="0" strike="noStrike" spc="-1" dirty="0">
                <a:solidFill>
                  <a:schemeClr val="dk1"/>
                </a:solidFill>
                <a:latin typeface="Arial"/>
              </a:rPr>
              <a:t>UK nuclear weapons based at </a:t>
            </a:r>
            <a:r>
              <a:rPr lang="en-GB" sz="1700" b="0" strike="noStrike" spc="-1" dirty="0" err="1">
                <a:solidFill>
                  <a:schemeClr val="dk1"/>
                </a:solidFill>
                <a:latin typeface="Arial"/>
              </a:rPr>
              <a:t>Faslane</a:t>
            </a:r>
            <a:endParaRPr lang="en-GB" sz="17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TextBox 5"/>
          <p:cNvSpPr/>
          <p:nvPr/>
        </p:nvSpPr>
        <p:spPr>
          <a:xfrm>
            <a:off x="725760" y="1039680"/>
            <a:ext cx="10627200" cy="747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20000"/>
              </a:lnSpc>
            </a:pPr>
            <a:r>
              <a:rPr lang="en-GB" sz="1800" b="0" strike="noStrike" spc="-1">
                <a:solidFill>
                  <a:schemeClr val="dk1"/>
                </a:solidFill>
                <a:latin typeface="Arial"/>
              </a:rPr>
              <a:t>Nuclear Weapons are a reserved matter however nuclear issues relating to them could be dealt with at a local council level or a Scottish Parliament level.</a:t>
            </a:r>
            <a:endParaRPr lang="en-GB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" name="PlaceHolder 2"/>
          <p:cNvSpPr>
            <a:spLocks noGrp="1"/>
          </p:cNvSpPr>
          <p:nvPr>
            <p:ph type="sldNum" idx="18"/>
          </p:nvPr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GB" sz="1200" b="0" strike="noStrike" spc="-1">
                <a:solidFill>
                  <a:schemeClr val="dk1">
                    <a:tint val="82000"/>
                  </a:schemeClr>
                </a:solidFill>
                <a:latin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4C63CB8F-B98D-4E35-B306-6267AE056E9F}" type="slidenum">
              <a:rPr lang="en-GB" sz="1200" b="0" strike="noStrike" spc="-1">
                <a:solidFill>
                  <a:schemeClr val="dk1">
                    <a:tint val="82000"/>
                  </a:schemeClr>
                </a:solidFill>
                <a:latin typeface="Arial"/>
              </a:rPr>
              <a:t>5</a:t>
            </a:fld>
            <a:endParaRPr lang="en-GB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Picture 7"/>
          <p:cNvPicPr/>
          <p:nvPr/>
        </p:nvPicPr>
        <p:blipFill>
          <a:blip r:embed="rId2"/>
          <a:stretch/>
        </p:blipFill>
        <p:spPr>
          <a:xfrm>
            <a:off x="3513960" y="1491840"/>
            <a:ext cx="5163480" cy="4912200"/>
          </a:xfrm>
          <a:prstGeom prst="rect">
            <a:avLst/>
          </a:prstGeom>
          <a:ln w="0">
            <a:noFill/>
          </a:ln>
        </p:spPr>
      </p:pic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887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GB" sz="4400" b="0" strike="noStrike" spc="-1">
                <a:solidFill>
                  <a:schemeClr val="dk1"/>
                </a:solidFill>
                <a:latin typeface="DK Longreach"/>
              </a:rPr>
              <a:t>Who represents me?</a:t>
            </a:r>
            <a:endParaRPr lang="en-US" sz="44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55" name="TextBox 4"/>
          <p:cNvSpPr/>
          <p:nvPr/>
        </p:nvSpPr>
        <p:spPr>
          <a:xfrm>
            <a:off x="5613120" y="2033640"/>
            <a:ext cx="2845800" cy="2503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 defTabSz="914400">
              <a:lnSpc>
                <a:spcPct val="110000"/>
              </a:lnSpc>
              <a:buClr>
                <a:srgbClr val="000000"/>
              </a:buClr>
              <a:buFont typeface="Arial"/>
              <a:buChar char="•"/>
            </a:pPr>
            <a:r>
              <a:rPr lang="en-GB" sz="1800" b="0" strike="noStrike" spc="-1">
                <a:solidFill>
                  <a:srgbClr val="000000"/>
                </a:solidFill>
                <a:latin typeface="Arial"/>
              </a:rPr>
              <a:t>concerns about nuclear convoys on public roads</a:t>
            </a:r>
          </a:p>
          <a:p>
            <a:pPr marL="285840" indent="-285840" defTabSz="914400">
              <a:lnSpc>
                <a:spcPct val="110000"/>
              </a:lnSpc>
              <a:buClr>
                <a:srgbClr val="000000"/>
              </a:buClr>
              <a:buFont typeface="Arial"/>
              <a:buChar char="•"/>
            </a:pPr>
            <a:r>
              <a:rPr lang="en-GB" sz="1800" b="0" strike="noStrike" spc="-1">
                <a:solidFill>
                  <a:srgbClr val="000000"/>
                </a:solidFill>
                <a:latin typeface="Arial"/>
              </a:rPr>
              <a:t>nuclear incident emergency procedures </a:t>
            </a:r>
          </a:p>
          <a:p>
            <a:pPr marL="285840" indent="-285840" defTabSz="914400">
              <a:lnSpc>
                <a:spcPct val="110000"/>
              </a:lnSpc>
              <a:buClr>
                <a:srgbClr val="000000"/>
              </a:buClr>
              <a:buFont typeface="Arial"/>
              <a:buChar char="•"/>
            </a:pPr>
            <a:r>
              <a:rPr lang="en-GB" sz="1800" b="0" strike="noStrike" spc="-1">
                <a:solidFill>
                  <a:srgbClr val="000000"/>
                </a:solidFill>
                <a:latin typeface="Arial"/>
              </a:rPr>
              <a:t>UK nuclear weapons based at Faslane   </a:t>
            </a:r>
          </a:p>
          <a:p>
            <a:pPr defTabSz="914400">
              <a:lnSpc>
                <a:spcPct val="110000"/>
              </a:lnSpc>
            </a:pPr>
            <a:endParaRPr lang="en-GB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 type="sldNum" idx="19"/>
          </p:nvPr>
        </p:nvSpPr>
        <p:spPr>
          <a:xfrm>
            <a:off x="8610480" y="6356520"/>
            <a:ext cx="274248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GB" sz="1200" b="0" strike="noStrike" spc="-1">
                <a:solidFill>
                  <a:schemeClr val="dk1">
                    <a:tint val="82000"/>
                  </a:schemeClr>
                </a:solidFill>
                <a:latin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1A863F04-5923-4D1A-9A10-D81197505D43}" type="slidenum">
              <a:rPr lang="en-GB" sz="1200" b="0" strike="noStrike" spc="-1">
                <a:solidFill>
                  <a:schemeClr val="dk1">
                    <a:tint val="82000"/>
                  </a:schemeClr>
                </a:solidFill>
                <a:latin typeface="Arial"/>
              </a:rPr>
              <a:t>6</a:t>
            </a:fld>
            <a:endParaRPr lang="en-GB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</TotalTime>
  <Words>177</Words>
  <Application>Microsoft Office PowerPoint</Application>
  <PresentationFormat>Widescreen</PresentationFormat>
  <Paragraphs>45</Paragraphs>
  <Slides>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Calibri Light</vt:lpstr>
      <vt:lpstr>DejaVu Sans</vt:lpstr>
      <vt:lpstr>DK Longreach</vt:lpstr>
      <vt:lpstr>Symbol</vt:lpstr>
      <vt:lpstr>Times New Roman</vt:lpstr>
      <vt:lpstr>Wingdings</vt:lpstr>
      <vt:lpstr>Office Theme</vt:lpstr>
      <vt:lpstr>Office Theme</vt:lpstr>
      <vt:lpstr>Office Theme</vt:lpstr>
      <vt:lpstr>Who represents me?</vt:lpstr>
      <vt:lpstr>Devolved or Reserved?</vt:lpstr>
      <vt:lpstr>Who represents me?</vt:lpstr>
      <vt:lpstr>Who represents me?</vt:lpstr>
      <vt:lpstr>Who represents me?</vt:lpstr>
      <vt:lpstr>Who represents me?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 represents me?</dc:title>
  <dc:subject/>
  <dc:creator>s skirving</dc:creator>
  <dc:description/>
  <cp:lastModifiedBy>Microsoft account</cp:lastModifiedBy>
  <cp:revision>25</cp:revision>
  <dcterms:created xsi:type="dcterms:W3CDTF">2026-01-15T16:25:37Z</dcterms:created>
  <dcterms:modified xsi:type="dcterms:W3CDTF">2026-04-02T15:01:11Z</dcterms:modified>
  <dc:language>en-GB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HeaderLocations">
    <vt:lpwstr>Office Theme:8</vt:lpwstr>
  </property>
  <property fmtid="{D5CDD505-2E9C-101B-9397-08002B2CF9AE}" pid="3" name="ClassificationContentMarkingHeaderText">
    <vt:lpwstr>PUBLIC</vt:lpwstr>
  </property>
  <property fmtid="{D5CDD505-2E9C-101B-9397-08002B2CF9AE}" pid="4" name="MSIP_Label_f72de33e-d546-4d05-b8c0-13a772903db7_ActionId">
    <vt:lpwstr>65985db2-49ee-4e7f-ab44-886d0f4557da</vt:lpwstr>
  </property>
  <property fmtid="{D5CDD505-2E9C-101B-9397-08002B2CF9AE}" pid="5" name="MSIP_Label_f72de33e-d546-4d05-b8c0-13a772903db7_ContentBits">
    <vt:lpwstr>1</vt:lpwstr>
  </property>
  <property fmtid="{D5CDD505-2E9C-101B-9397-08002B2CF9AE}" pid="6" name="MSIP_Label_f72de33e-d546-4d05-b8c0-13a772903db7_Enabled">
    <vt:lpwstr>true</vt:lpwstr>
  </property>
  <property fmtid="{D5CDD505-2E9C-101B-9397-08002B2CF9AE}" pid="7" name="MSIP_Label_f72de33e-d546-4d05-b8c0-13a772903db7_Method">
    <vt:lpwstr>Privileged</vt:lpwstr>
  </property>
  <property fmtid="{D5CDD505-2E9C-101B-9397-08002B2CF9AE}" pid="8" name="MSIP_Label_f72de33e-d546-4d05-b8c0-13a772903db7_Name">
    <vt:lpwstr>Public</vt:lpwstr>
  </property>
  <property fmtid="{D5CDD505-2E9C-101B-9397-08002B2CF9AE}" pid="9" name="MSIP_Label_f72de33e-d546-4d05-b8c0-13a772903db7_SetDate">
    <vt:lpwstr>2026-01-15T16:45:04Z</vt:lpwstr>
  </property>
  <property fmtid="{D5CDD505-2E9C-101B-9397-08002B2CF9AE}" pid="10" name="MSIP_Label_f72de33e-d546-4d05-b8c0-13a772903db7_SiteId">
    <vt:lpwstr>0da1dde9-5598-47fe-891e-370cb713d6b0</vt:lpwstr>
  </property>
  <property fmtid="{D5CDD505-2E9C-101B-9397-08002B2CF9AE}" pid="11" name="MSIP_Label_f72de33e-d546-4d05-b8c0-13a772903db7_Tag">
    <vt:lpwstr>10, 0, 1, 1</vt:lpwstr>
  </property>
  <property fmtid="{D5CDD505-2E9C-101B-9397-08002B2CF9AE}" pid="12" name="Notes">
    <vt:i4>3</vt:i4>
  </property>
  <property fmtid="{D5CDD505-2E9C-101B-9397-08002B2CF9AE}" pid="13" name="PresentationFormat">
    <vt:lpwstr>Widescreen</vt:lpwstr>
  </property>
  <property fmtid="{D5CDD505-2E9C-101B-9397-08002B2CF9AE}" pid="14" name="Slides">
    <vt:i4>6</vt:i4>
  </property>
</Properties>
</file>